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3" r:id="rId4"/>
    <p:sldId id="264" r:id="rId5"/>
    <p:sldId id="257" r:id="rId6"/>
    <p:sldId id="258" r:id="rId7"/>
    <p:sldId id="259" r:id="rId8"/>
    <p:sldId id="262" r:id="rId9"/>
    <p:sldId id="261" r:id="rId10"/>
    <p:sldId id="266" r:id="rId11"/>
    <p:sldId id="265" r:id="rId12"/>
    <p:sldId id="269" r:id="rId13"/>
    <p:sldId id="270" r:id="rId14"/>
    <p:sldId id="271" r:id="rId15"/>
    <p:sldId id="268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43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50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88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705A-4E3C-435C-9601-9D2429BFC2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20D6B-8C1C-413A-9BB9-BC3CD07ED2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6512555"/>
      </p:ext>
    </p:extLst>
  </p:cSld>
  <p:clrMapOvr>
    <a:masterClrMapping/>
  </p:clrMapOvr>
  <p:transition advClick="0" advTm="9000">
    <p:cover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85D70-B209-4CD7-B091-5F5EE22649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CC805-B1B7-418D-90C9-FAA94315E2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1979275"/>
      </p:ext>
    </p:extLst>
  </p:cSld>
  <p:clrMapOvr>
    <a:masterClrMapping/>
  </p:clrMapOvr>
  <p:transition advClick="0" advTm="9000">
    <p:cover dir="l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6819A-0122-424C-9D40-A6FF8F5E83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2BB7B-BF1D-40CA-AB05-B1AA6B4BD4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6768782"/>
      </p:ext>
    </p:extLst>
  </p:cSld>
  <p:clrMapOvr>
    <a:masterClrMapping/>
  </p:clrMapOvr>
  <p:transition advClick="0" advTm="9000">
    <p:cover dir="l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CAB4-D2DF-4BC9-B6C2-A99ABD86EF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FACC6-582D-4497-8D74-D5B784B437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7230791"/>
      </p:ext>
    </p:extLst>
  </p:cSld>
  <p:clrMapOvr>
    <a:masterClrMapping/>
  </p:clrMapOvr>
  <p:transition advClick="0" advTm="9000">
    <p:cover dir="l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09D5B-3432-4E95-834A-DBB3B69355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016D5-9387-4040-9529-8C7C1E0100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9652857"/>
      </p:ext>
    </p:extLst>
  </p:cSld>
  <p:clrMapOvr>
    <a:masterClrMapping/>
  </p:clrMapOvr>
  <p:transition advClick="0" advTm="9000">
    <p:cover dir="l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4170C-2A47-4F9E-B511-31A7D571E9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492C2-360E-4374-BE0F-167EBC2C2B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118737"/>
      </p:ext>
    </p:extLst>
  </p:cSld>
  <p:clrMapOvr>
    <a:masterClrMapping/>
  </p:clrMapOvr>
  <p:transition advClick="0" advTm="9000">
    <p:cover dir="l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BE8CA-5884-427D-8DBA-39A59B07B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5CF26-011E-4076-8EB4-A38BE9A0B6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0941875"/>
      </p:ext>
    </p:extLst>
  </p:cSld>
  <p:clrMapOvr>
    <a:masterClrMapping/>
  </p:clrMapOvr>
  <p:transition advClick="0" advTm="9000">
    <p:cover dir="l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E9389-D678-42AE-8E27-1DACA70288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6F7A6-C0F5-4160-B531-4B756FE996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218034"/>
      </p:ext>
    </p:extLst>
  </p:cSld>
  <p:clrMapOvr>
    <a:masterClrMapping/>
  </p:clrMapOvr>
  <p:transition advClick="0" advTm="9000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10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18FBC-7C87-4E76-8696-9C8A89413C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76B53-40DD-48D8-814D-1A6E8C5A00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2513917"/>
      </p:ext>
    </p:extLst>
  </p:cSld>
  <p:clrMapOvr>
    <a:masterClrMapping/>
  </p:clrMapOvr>
  <p:transition advClick="0" advTm="9000">
    <p:cover dir="l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E132-686D-4BFB-9574-AC4C277309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B3097-5112-4088-BDC7-FAE889027C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8129409"/>
      </p:ext>
    </p:extLst>
  </p:cSld>
  <p:clrMapOvr>
    <a:masterClrMapping/>
  </p:clrMapOvr>
  <p:transition advClick="0" advTm="9000">
    <p:cover dir="l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DAD2-AA1E-4EEB-8C97-1A775FC6CE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5B5EE-33AC-400A-8FB2-29F422E0E9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738744"/>
      </p:ext>
    </p:extLst>
  </p:cSld>
  <p:clrMapOvr>
    <a:masterClrMapping/>
  </p:clrMapOvr>
  <p:transition advClick="0" advTm="9000"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1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9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4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2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34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51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7C38C-49B6-42FF-9F6A-2D8ECA9229E7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5C8E5-2D99-469B-9E74-501D21C07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9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6C0294-E3B8-4171-9C41-0896B7EFE8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B6ACA0-C338-46DB-BD8E-BC4B55A54B22}" type="slidenum">
              <a:rPr lang="ru-RU" altLang="ru-RU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8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9000">
    <p:cover dir="lu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060848"/>
            <a:ext cx="7772400" cy="1470025"/>
          </a:xfrm>
        </p:spPr>
        <p:txBody>
          <a:bodyPr/>
          <a:lstStyle/>
          <a:p>
            <a:r>
              <a:rPr lang="ru-RU" b="1" dirty="0" smtClean="0"/>
              <a:t>КУРЯНЕ – ГЕРОИ СОВЕТСКОГО СОЮЗА</a:t>
            </a:r>
            <a:endParaRPr lang="ru-RU" b="1" dirty="0"/>
          </a:p>
        </p:txBody>
      </p:sp>
      <p:pic>
        <p:nvPicPr>
          <p:cNvPr id="17410" name="Picture 2" descr="https://peretzprint.ru/wp-content/uploads/2020/04/528659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4" r="29862"/>
          <a:stretch/>
        </p:blipFill>
        <p:spPr bwMode="auto">
          <a:xfrm>
            <a:off x="6551953" y="3068960"/>
            <a:ext cx="1787563" cy="34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23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arheroes.ru/content/images/monuments/BUSTY2/Bocharov_V_M_bus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13"/>
            <a:ext cx="5029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56074"/>
            <a:ext cx="5076056" cy="363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692696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Герою Советского Союза </a:t>
            </a:r>
            <a:r>
              <a:rPr lang="ru-RU" b="1" dirty="0" err="1" smtClean="0"/>
              <a:t>Бочарову</a:t>
            </a:r>
            <a:r>
              <a:rPr lang="ru-RU" b="1" dirty="0" smtClean="0"/>
              <a:t> В. М. во дворе школы №34 г. Курска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4452298"/>
      </p:ext>
    </p:extLst>
  </p:cSld>
  <p:clrMapOvr>
    <a:masterClrMapping/>
  </p:clrMapOvr>
  <p:transition advClick="0" advTm="9000">
    <p:cover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60" y="188640"/>
            <a:ext cx="8856984" cy="1325563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БУЛАТОВ МИХАИЛ АЛЕКСЕЕВИЧ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pic>
        <p:nvPicPr>
          <p:cNvPr id="26626" name="Picture 2" descr="https://swsu.ru/upload/iblock/a2b/4nyryrm9p8zkdg374wss3eob2w455y35/m_bulat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40675"/>
            <a:ext cx="8373232" cy="55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80995"/>
      </p:ext>
    </p:extLst>
  </p:cSld>
  <p:clrMapOvr>
    <a:masterClrMapping/>
  </p:clrMapOvr>
  <p:transition advClick="0" advTm="9000">
    <p:cover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" y="449708"/>
            <a:ext cx="9103171" cy="63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867076"/>
      </p:ext>
    </p:extLst>
  </p:cSld>
  <p:clrMapOvr>
    <a:masterClrMapping/>
  </p:clrMapOvr>
  <p:transition advClick="0" advTm="9000">
    <p:cover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" y="836712"/>
            <a:ext cx="912176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67610"/>
      </p:ext>
    </p:extLst>
  </p:cSld>
  <p:clrMapOvr>
    <a:masterClrMapping/>
  </p:clrMapOvr>
  <p:transition advClick="0" advTm="9000"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3212976"/>
            <a:ext cx="9112559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9807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Постоять «за </a:t>
            </a:r>
            <a:r>
              <a:rPr lang="ru-RU" sz="3600" b="1" dirty="0" err="1" smtClean="0"/>
              <a:t>други</a:t>
            </a:r>
            <a:r>
              <a:rPr lang="ru-RU" sz="3600" b="1" dirty="0" smtClean="0"/>
              <a:t> своя и Отечество» всегда было святым делом на Руси.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2051565"/>
      </p:ext>
    </p:extLst>
  </p:cSld>
  <p:clrMapOvr>
    <a:masterClrMapping/>
  </p:clrMapOvr>
  <p:transition advClick="0" advTm="9000"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Стихи о войне для детей. Стих про СВО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33814" cy="61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16978"/>
      </p:ext>
    </p:extLst>
  </p:cSld>
  <p:clrMapOvr>
    <a:masterClrMapping/>
  </p:clrMapOvr>
  <p:transition advClick="0" advTm="9000">
    <p:cover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nt.ws/uploads/pic/2020/6/4%20%2893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17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interesnyefakty.org/wp-content/uploads/konstantin-rokossovskij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353611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avatars.dzeninfra.ru/get-zen_doc/3965361/pub_60d41912b373b120f5d8733c_60d4195077494d697c430c2e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78" y="1124744"/>
            <a:ext cx="398048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9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.userapi.com/impf/c854416/v854416552/ede6e/sPHkLsCgOB4.jpg?size=807x574&amp;quality=96&amp;sign=b18440548d7b6ce8d257eb924ae05ab9&amp;c_uniq_tag=zkUllIJti0o08ZgR61xiYuEUYmljLfkqQtWMDT8p7xU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32" y="0"/>
            <a:ext cx="9174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77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mf.b37mrtl.ru/rbthmedia/images/2020.09/original/5f73a47915e9f948c231dee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55239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oza.ru/pics/2017/12/24/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30" y="4581128"/>
            <a:ext cx="4628605" cy="260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.userapi.com/impg/eHk8rZLW60ki4l-H9qMZ1pbamdhv5yg6Efvagw/1JcaeqRkQbU.jpg?size=604x414&amp;quality=96&amp;sign=680921ef84d352887e06950594195f13&amp;c_uniq_tag=KlirSY4keCD2FlkmMAy7GJeE8xHbj45fREAHtjm2b1I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 bwMode="auto">
          <a:xfrm>
            <a:off x="3131840" y="548680"/>
            <a:ext cx="5753100" cy="354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31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413" y="548680"/>
            <a:ext cx="6183313" cy="66900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dirty="0" smtClean="0">
                <a:latin typeface="Arial Black" panose="020B0A04020102020204" pitchFamily="34" charset="0"/>
              </a:rPr>
              <a:t>Андрей Егорович Боровых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419873" y="1094568"/>
            <a:ext cx="3154064" cy="4938737"/>
          </a:xfrm>
        </p:spPr>
        <p:txBody>
          <a:bodyPr rtlCol="0">
            <a:noAutofit/>
          </a:bodyPr>
          <a:lstStyle/>
          <a:p>
            <a:pPr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   Родился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30.10.1921 г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 Курске в семье  рабочего. Участник  Великой Отечественной войны. Прошёл путь от рядового лётчика до заместителя командира полка.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    Всего за годы войны он совершил более 470 боевых вылетов, провёл свыше 130 воздушных боёв, сбил лично 32 и в группе 14 вражеских самолётов.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Дважды Герой Советского Союза, генерал-полковник авиации, командующий авиацией Войск ПВО СССР.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Заслуженный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военный летчик СССР. 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7" name="Picture 2" descr="D:\Павел\ВПО\их имена носят ул города\боровых\1309680699_12415328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0"/>
          <a:stretch>
            <a:fillRect/>
          </a:stretch>
        </p:blipFill>
        <p:spPr bwMode="auto">
          <a:xfrm>
            <a:off x="125413" y="1527175"/>
            <a:ext cx="3294459" cy="387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213846"/>
      </p:ext>
    </p:extLst>
  </p:cSld>
  <p:clrMapOvr>
    <a:masterClrMapping/>
  </p:clrMapOvr>
  <p:transition advClick="0" advTm="9000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386767" cy="1325563"/>
          </a:xfrm>
        </p:spPr>
        <p:txBody>
          <a:bodyPr/>
          <a:lstStyle/>
          <a:p>
            <a:pPr algn="ctr"/>
            <a:r>
              <a:rPr lang="ru-RU" sz="2000" b="1" dirty="0" smtClean="0"/>
              <a:t>В парке имени 1-го Мая установлен бронзовый бюст А. Е. Боровых</a:t>
            </a:r>
            <a:endParaRPr lang="ru-RU" sz="2000" b="1" dirty="0"/>
          </a:p>
        </p:txBody>
      </p:sp>
      <p:pic>
        <p:nvPicPr>
          <p:cNvPr id="19458" name="Picture 2" descr="https://avatars.mds.yandex.net/i?id=d1444392961a755df225d428e0fa67fc_l-890164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57531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93" y="3771264"/>
            <a:ext cx="5743749" cy="308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514200"/>
      </p:ext>
    </p:extLst>
  </p:cSld>
  <p:clrMapOvr>
    <a:masterClrMapping/>
  </p:clrMapOvr>
  <p:transition advClick="0" advTm="9000"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Еремин готов к выполнению боевого задания</a:t>
            </a:r>
            <a:endParaRPr lang="ru-RU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189541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99354"/>
      </p:ext>
    </p:extLst>
  </p:cSld>
  <p:clrMapOvr>
    <a:masterClrMapping/>
  </p:clrMapOvr>
  <p:transition advClick="0" advTm="9000"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shareslide.ru/img/thumbs/642e8348b2eec6adf723d2377715c8b3-800x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86315"/>
      </p:ext>
    </p:extLst>
  </p:cSld>
  <p:clrMapOvr>
    <a:masterClrMapping/>
  </p:clrMapOvr>
  <p:transition advClick="0" advTm="9000">
    <p:cover dir="l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71</Words>
  <Application>Microsoft Office PowerPoint</Application>
  <PresentationFormat>Экран (4:3)</PresentationFormat>
  <Paragraphs>11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КУРЯНЕ – ГЕРОИ СОВЕТСКОГО СОЮЗА</vt:lpstr>
      <vt:lpstr>Презентация PowerPoint</vt:lpstr>
      <vt:lpstr>Презентация PowerPoint</vt:lpstr>
      <vt:lpstr>Презентация PowerPoint</vt:lpstr>
      <vt:lpstr>Презентация PowerPoint</vt:lpstr>
      <vt:lpstr>Андрей Егорович Боровых</vt:lpstr>
      <vt:lpstr>В парке имени 1-го Мая установлен бронзовый бюст А. Е. Боровых</vt:lpstr>
      <vt:lpstr>Еремин готов к выполнению боевого задания</vt:lpstr>
      <vt:lpstr>Презентация PowerPoint</vt:lpstr>
      <vt:lpstr>Презентация PowerPoint</vt:lpstr>
      <vt:lpstr>БУЛАТОВ МИХАИЛ АЛЕКСЕЕВИЧ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12</cp:revision>
  <dcterms:created xsi:type="dcterms:W3CDTF">2023-08-27T15:47:38Z</dcterms:created>
  <dcterms:modified xsi:type="dcterms:W3CDTF">2023-08-27T19:28:14Z</dcterms:modified>
</cp:coreProperties>
</file>