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7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10.07.2023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098159" cy="1362075"/>
          </a:xfrm>
        </p:spPr>
        <p:txBody>
          <a:bodyPr/>
          <a:lstStyle/>
          <a:p>
            <a:r>
              <a:rPr lang="ru-RU" dirty="0" smtClean="0"/>
              <a:t>Занятия Курян в </a:t>
            </a:r>
            <a:r>
              <a:rPr lang="ru-RU" dirty="0" smtClean="0"/>
              <a:t>прошлом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 descr="oldkursk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7488832" cy="485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10039"/>
            <a:ext cx="4320480" cy="58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3" name="Рисунок 12" descr="515554.jpg"/>
          <p:cNvPicPr>
            <a:picLocks noChangeAspect="1"/>
          </p:cNvPicPr>
          <p:nvPr/>
        </p:nvPicPr>
        <p:blipFill>
          <a:blip r:embed="rId2" cstate="print"/>
          <a:srcRect l="4326" t="11151" b="10100"/>
          <a:stretch>
            <a:fillRect/>
          </a:stretch>
        </p:blipFill>
        <p:spPr>
          <a:xfrm>
            <a:off x="4211960" y="2132856"/>
            <a:ext cx="4716016" cy="2911291"/>
          </a:xfrm>
          <a:prstGeom prst="rect">
            <a:avLst/>
          </a:prstGeom>
        </p:spPr>
      </p:pic>
      <p:pic>
        <p:nvPicPr>
          <p:cNvPr id="14" name="Рисунок 13" descr="15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7"/>
            <a:ext cx="3312368" cy="2208245"/>
          </a:xfrm>
          <a:prstGeom prst="rect">
            <a:avLst/>
          </a:prstGeom>
        </p:spPr>
      </p:pic>
      <p:pic>
        <p:nvPicPr>
          <p:cNvPr id="15" name="Рисунок 14" descr="sugar_golova_russian_muse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2636912"/>
            <a:ext cx="2592288" cy="345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Рисунок 4" descr="C:\Users\Nikita\Desktop\Платформа Учи.ру\Учи.ру\обертка3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1845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99592" y="2564904"/>
            <a:ext cx="7632848" cy="7920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dirty="0" smtClean="0"/>
              <a:t>Спасибо за занятие!</a:t>
            </a:r>
            <a:endParaRPr lang="ru-RU" sz="6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0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15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Занятия Курян в прошлом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Кафедра ДиНО</cp:lastModifiedBy>
  <cp:revision>8</cp:revision>
  <dcterms:created xsi:type="dcterms:W3CDTF">2023-04-10T08:53:20Z</dcterms:created>
  <dcterms:modified xsi:type="dcterms:W3CDTF">2023-07-10T14:08:23Z</dcterms:modified>
</cp:coreProperties>
</file>