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57" r:id="rId2"/>
    <p:sldId id="262" r:id="rId3"/>
    <p:sldId id="258" r:id="rId4"/>
    <p:sldId id="259" r:id="rId5"/>
    <p:sldId id="263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2" autoAdjust="0"/>
  </p:normalViewPr>
  <p:slideViewPr>
    <p:cSldViewPr>
      <p:cViewPr varScale="1">
        <p:scale>
          <a:sx n="84" d="100"/>
          <a:sy n="84" d="100"/>
        </p:scale>
        <p:origin x="-1258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10.07.2023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8724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967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247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406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8861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666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582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375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297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608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8404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4725144"/>
            <a:ext cx="7772400" cy="1362075"/>
          </a:xfrm>
        </p:spPr>
        <p:txBody>
          <a:bodyPr/>
          <a:lstStyle/>
          <a:p>
            <a:r>
              <a:rPr lang="ru-RU" dirty="0" smtClean="0"/>
              <a:t>Я и моя семья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467544" y="2924944"/>
            <a:ext cx="7772400" cy="150018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5848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СЕМЬЯ!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 меня есть мама,</a:t>
            </a:r>
          </a:p>
          <a:p>
            <a:pPr>
              <a:buNone/>
            </a:pPr>
            <a:r>
              <a:rPr lang="ru-RU" dirty="0" smtClean="0"/>
              <a:t>У меня есть папа,</a:t>
            </a:r>
          </a:p>
          <a:p>
            <a:pPr>
              <a:buNone/>
            </a:pPr>
            <a:r>
              <a:rPr lang="ru-RU" dirty="0" smtClean="0"/>
              <a:t>У меня есть дедушка,</a:t>
            </a:r>
          </a:p>
          <a:p>
            <a:pPr>
              <a:buNone/>
            </a:pPr>
            <a:r>
              <a:rPr lang="ru-RU" dirty="0" smtClean="0"/>
              <a:t>У меня есть бабушка,</a:t>
            </a:r>
          </a:p>
          <a:p>
            <a:pPr>
              <a:buNone/>
            </a:pPr>
            <a:r>
              <a:rPr lang="ru-RU" dirty="0" smtClean="0"/>
              <a:t>А у них есть я!</a:t>
            </a:r>
          </a:p>
          <a:p>
            <a:pPr>
              <a:buNone/>
            </a:pPr>
            <a:r>
              <a:rPr lang="ru-RU" dirty="0" smtClean="0"/>
              <a:t>Что это?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2715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6779096" cy="1143000"/>
          </a:xfrm>
        </p:spPr>
        <p:txBody>
          <a:bodyPr/>
          <a:lstStyle/>
          <a:p>
            <a:r>
              <a:rPr lang="ru-RU" dirty="0" smtClean="0"/>
              <a:t>Кто такие родственники?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9" name="Picture 2" descr="https://static.vecteezy.com/system/resources/previews/001/235/857/large_2x/family-members-with-children-and-all-relatives-vec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81682"/>
            <a:ext cx="7272808" cy="50982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115464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лишний?</a:t>
            </a:r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13" name="Рисунок 12" descr="MpW83GbXP5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196752"/>
            <a:ext cx="6480720" cy="4901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09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778098"/>
          </a:xfrm>
        </p:spPr>
        <p:txBody>
          <a:bodyPr/>
          <a:lstStyle/>
          <a:p>
            <a:r>
              <a:rPr lang="ru-RU" dirty="0" smtClean="0"/>
              <a:t>Соедини части пословиц.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51520" y="2102659"/>
            <a:ext cx="889248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семье согласно,                                  хорошие дети растут.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семью, где лад,                                   так и душа на месте.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хорошей семье                                    так идет дело прекрасно.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Вся семья вместе,                                  счастье дорогу не забывает.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627784" y="2420888"/>
            <a:ext cx="266429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627784" y="2780928"/>
            <a:ext cx="259228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2555776" y="2348880"/>
            <a:ext cx="273630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2627784" y="2708920"/>
            <a:ext cx="266429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492896"/>
            <a:ext cx="677909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Спасибо </a:t>
            </a:r>
            <a:r>
              <a:rPr lang="ru-RU" smtClean="0"/>
              <a:t>за активную работу!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866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94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Я и моя семья</vt:lpstr>
      <vt:lpstr>СЕМЬЯ!</vt:lpstr>
      <vt:lpstr>Кто такие родственники?</vt:lpstr>
      <vt:lpstr>Кто лишний?</vt:lpstr>
      <vt:lpstr>Соедини части пословиц.</vt:lpstr>
      <vt:lpstr>Спасибо за активную работу!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Кафедра ДиНО</cp:lastModifiedBy>
  <cp:revision>11</cp:revision>
  <dcterms:created xsi:type="dcterms:W3CDTF">2023-04-10T08:53:20Z</dcterms:created>
  <dcterms:modified xsi:type="dcterms:W3CDTF">2023-07-10T12:43:06Z</dcterms:modified>
</cp:coreProperties>
</file>