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8"/>
  </p:notesMasterIdLst>
  <p:sldIdLst>
    <p:sldId id="257" r:id="rId2"/>
    <p:sldId id="262" r:id="rId3"/>
    <p:sldId id="258" r:id="rId4"/>
    <p:sldId id="259" r:id="rId5"/>
    <p:sldId id="263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622" autoAdjust="0"/>
  </p:normalViewPr>
  <p:slideViewPr>
    <p:cSldViewPr>
      <p:cViewPr varScale="1">
        <p:scale>
          <a:sx n="84" d="100"/>
          <a:sy n="84" d="100"/>
        </p:scale>
        <p:origin x="-1258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C33412-0622-4EE5-A57E-48D9CCDE5E25}" type="datetimeFigureOut">
              <a:rPr lang="ru-RU" smtClean="0"/>
              <a:pPr/>
              <a:t>10.07.2023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B7B673-479B-42FB-9622-4849509D361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4584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78724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10967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42479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7406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28861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8666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85826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93375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22973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46082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18404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7909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277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548679"/>
            <a:ext cx="1296144" cy="668537"/>
          </a:xfrm>
          <a:prstGeom prst="rect">
            <a:avLst/>
          </a:prstGeom>
        </p:spPr>
      </p:pic>
      <p:sp>
        <p:nvSpPr>
          <p:cNvPr id="8" name="Прямоугольник 7"/>
          <p:cNvSpPr/>
          <p:nvPr userDrawn="1"/>
        </p:nvSpPr>
        <p:spPr>
          <a:xfrm>
            <a:off x="467544" y="6140112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900" kern="1200" dirty="0" smtClean="0">
                <a:solidFill>
                  <a:schemeClr val="bg1">
                    <a:lumMod val="65000"/>
                  </a:schemeClr>
                </a:solidFill>
                <a:effectLst/>
                <a:latin typeface="+mn-lt"/>
                <a:ea typeface="+mn-ea"/>
                <a:cs typeface="+mn-cs"/>
              </a:rPr>
              <a:t>Электронный учебно-методический</a:t>
            </a:r>
            <a:r>
              <a:rPr lang="en-US" sz="900" kern="1200" dirty="0" smtClean="0">
                <a:solidFill>
                  <a:schemeClr val="bg1">
                    <a:lumMod val="65000"/>
                  </a:schemeClr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US" sz="900" kern="1200" dirty="0" smtClean="0">
                <a:solidFill>
                  <a:schemeClr val="bg1">
                    <a:lumMod val="65000"/>
                  </a:schemeClr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ru-RU" sz="900" kern="1200" dirty="0" smtClean="0">
                <a:solidFill>
                  <a:schemeClr val="bg1">
                    <a:lumMod val="65000"/>
                  </a:schemeClr>
                </a:solidFill>
                <a:effectLst/>
                <a:latin typeface="+mn-lt"/>
                <a:ea typeface="+mn-ea"/>
                <a:cs typeface="+mn-cs"/>
              </a:rPr>
              <a:t>комплекс «Я - курянин»</a:t>
            </a:r>
            <a:endParaRPr lang="ru-RU" sz="9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427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683568" y="4725144"/>
            <a:ext cx="7772400" cy="1362075"/>
          </a:xfrm>
        </p:spPr>
        <p:txBody>
          <a:bodyPr/>
          <a:lstStyle/>
          <a:p>
            <a:r>
              <a:rPr lang="ru-RU" dirty="0" smtClean="0"/>
              <a:t>Я и моя семья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>
          <a:xfrm>
            <a:off x="467544" y="2924944"/>
            <a:ext cx="7772400" cy="1500187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75848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СЕМЬЯ!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У меня есть мама,</a:t>
            </a:r>
          </a:p>
          <a:p>
            <a:pPr>
              <a:buNone/>
            </a:pPr>
            <a:r>
              <a:rPr lang="ru-RU" dirty="0" smtClean="0"/>
              <a:t>У меня есть папа,</a:t>
            </a:r>
          </a:p>
          <a:p>
            <a:pPr>
              <a:buNone/>
            </a:pPr>
            <a:r>
              <a:rPr lang="ru-RU" dirty="0" smtClean="0"/>
              <a:t>У меня есть дедушка,</a:t>
            </a:r>
          </a:p>
          <a:p>
            <a:pPr>
              <a:buNone/>
            </a:pPr>
            <a:r>
              <a:rPr lang="ru-RU" dirty="0" smtClean="0"/>
              <a:t>У меня есть бабушка,</a:t>
            </a:r>
          </a:p>
          <a:p>
            <a:pPr>
              <a:buNone/>
            </a:pPr>
            <a:r>
              <a:rPr lang="ru-RU" dirty="0" smtClean="0"/>
              <a:t>А у них есть я!</a:t>
            </a:r>
          </a:p>
          <a:p>
            <a:pPr>
              <a:buNone/>
            </a:pPr>
            <a:r>
              <a:rPr lang="ru-RU" dirty="0" smtClean="0"/>
              <a:t>Что это?</a:t>
            </a:r>
            <a:endParaRPr lang="ru-RU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727152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6779096" cy="1143000"/>
          </a:xfrm>
        </p:spPr>
        <p:txBody>
          <a:bodyPr/>
          <a:lstStyle/>
          <a:p>
            <a:r>
              <a:rPr lang="ru-RU" dirty="0" smtClean="0"/>
              <a:t>Кто такие родственники?</a:t>
            </a:r>
            <a:endParaRPr lang="ru-RU" dirty="0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3</a:t>
            </a:fld>
            <a:endParaRPr lang="ru-RU"/>
          </a:p>
        </p:txBody>
      </p:sp>
      <p:pic>
        <p:nvPicPr>
          <p:cNvPr id="9" name="Picture 2" descr="https://static.vecteezy.com/system/resources/previews/001/235/857/large_2x/family-members-with-children-and-all-relatives-vecto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081682"/>
            <a:ext cx="7272808" cy="509824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115464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Кто лишний?</a:t>
            </a:r>
            <a:endParaRPr lang="ru-RU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4</a:t>
            </a:fld>
            <a:endParaRPr lang="ru-RU"/>
          </a:p>
        </p:txBody>
      </p:sp>
      <p:pic>
        <p:nvPicPr>
          <p:cNvPr id="13" name="Рисунок 12" descr="MpW83GbXP5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31640" y="1196752"/>
            <a:ext cx="6480720" cy="4901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9097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79096" cy="778098"/>
          </a:xfrm>
        </p:spPr>
        <p:txBody>
          <a:bodyPr/>
          <a:lstStyle/>
          <a:p>
            <a:r>
              <a:rPr lang="ru-RU" dirty="0" smtClean="0"/>
              <a:t>Соедини части пословиц.</a:t>
            </a:r>
            <a:endParaRPr lang="ru-RU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251520" y="2102659"/>
            <a:ext cx="889248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семье согласно,                                  хорошие дети растут.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семью, где лад,                                   так и душа на месте.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хорошей семье                                    так идет дело прекрасно.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Вся семья вместе,                                  счастье дорогу не забывает.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>
            <a:off x="2627784" y="2420888"/>
            <a:ext cx="2664296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2627784" y="2780928"/>
            <a:ext cx="2592288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V="1">
            <a:off x="2555776" y="2348880"/>
            <a:ext cx="2736304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V="1">
            <a:off x="2627784" y="2708920"/>
            <a:ext cx="2664296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2492896"/>
            <a:ext cx="6779096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Спасибо </a:t>
            </a:r>
            <a:r>
              <a:rPr lang="ru-RU" smtClean="0"/>
              <a:t>за активную работу!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0866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</TotalTime>
  <Words>94</Words>
  <Application>Microsoft Office PowerPoint</Application>
  <PresentationFormat>Экран (4:3)</PresentationFormat>
  <Paragraphs>22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Я и моя семья</vt:lpstr>
      <vt:lpstr>СЕМЬЯ!</vt:lpstr>
      <vt:lpstr>Кто такие родственники?</vt:lpstr>
      <vt:lpstr>Кто лишний?</vt:lpstr>
      <vt:lpstr>Соедини части пословиц.</vt:lpstr>
      <vt:lpstr>Спасибо за активную работу!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Дмитрий Глаголев</dc:creator>
  <cp:lastModifiedBy>Кафедра ДиНО</cp:lastModifiedBy>
  <cp:revision>11</cp:revision>
  <dcterms:created xsi:type="dcterms:W3CDTF">2023-04-10T08:53:20Z</dcterms:created>
  <dcterms:modified xsi:type="dcterms:W3CDTF">2023-07-10T12:43:06Z</dcterms:modified>
</cp:coreProperties>
</file>