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7" r:id="rId2"/>
    <p:sldId id="262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2" autoAdjust="0"/>
  </p:normalViewPr>
  <p:slideViewPr>
    <p:cSldViewPr>
      <p:cViewPr varScale="1">
        <p:scale>
          <a:sx n="84" d="100"/>
          <a:sy n="84" d="100"/>
        </p:scale>
        <p:origin x="-125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10.07.2023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724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0967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479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406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861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666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5826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3375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973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6082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8404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 и мой </a:t>
            </a:r>
            <a:r>
              <a:rPr lang="ru-RU" dirty="0" smtClean="0"/>
              <a:t>дом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848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7772400" cy="1470025"/>
          </a:xfrm>
        </p:spPr>
        <p:txBody>
          <a:bodyPr/>
          <a:lstStyle/>
          <a:p>
            <a:r>
              <a:rPr lang="ru-RU" dirty="0" smtClean="0"/>
              <a:t>Отгадай ребус.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436096" y="5013176"/>
            <a:ext cx="3312368" cy="792088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улица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Рисунок 5" descr="улица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340768"/>
            <a:ext cx="3888432" cy="369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71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5686400" cy="6755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Вспоминаем свой домашний адрес.</a:t>
            </a:r>
            <a:endParaRPr lang="ru-RU" sz="2800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3</a:t>
            </a:fld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683568" y="1556792"/>
            <a:ext cx="5256584" cy="3168352"/>
            <a:chOff x="2051720" y="2132856"/>
            <a:chExt cx="4608512" cy="2736404"/>
          </a:xfrm>
        </p:grpSpPr>
        <p:sp>
          <p:nvSpPr>
            <p:cNvPr id="1026" name="Прямоугольник: загнутый угол 4"/>
            <p:cNvSpPr>
              <a:spLocks noChangeArrowheads="1"/>
            </p:cNvSpPr>
            <p:nvPr/>
          </p:nvSpPr>
          <p:spPr bwMode="auto">
            <a:xfrm>
              <a:off x="2051720" y="2132856"/>
              <a:ext cx="4608512" cy="2736404"/>
            </a:xfrm>
            <a:prstGeom prst="foldedCorner">
              <a:avLst>
                <a:gd name="adj" fmla="val 12500"/>
              </a:avLst>
            </a:prstGeom>
            <a:solidFill>
              <a:srgbClr val="FFFFFF"/>
            </a:solidFill>
            <a:ln w="31750">
              <a:solidFill>
                <a:srgbClr val="4BACC6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                                                                             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                                                      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lang="ru-RU" sz="1100" dirty="0" smtClean="0"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ru-RU" sz="1100" dirty="0" smtClean="0">
                  <a:latin typeface="Calibri" pitchFamily="34" charset="0"/>
                  <a:cs typeface="Arial" pitchFamily="34" charset="0"/>
                </a:rPr>
                <a:t>                                                                                         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_________________________________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_________________________________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_________________________________</a:t>
              </a:r>
            </a:p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_________________________________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8" name="Рисунок 17" descr="C:\Users\1\Desktop\фото к тетради\Безымянный.pn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7744" y="2276872"/>
              <a:ext cx="1080120" cy="10081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3347864" y="2924944"/>
            <a:ext cx="2448272" cy="360040"/>
          </a:xfrm>
        </p:spPr>
        <p:txBody>
          <a:bodyPr>
            <a:normAutofit lnSpcReduction="10000"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305018, г. Курск,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1" name="Подзаголовок 19"/>
          <p:cNvSpPr txBox="1">
            <a:spLocks/>
          </p:cNvSpPr>
          <p:nvPr/>
        </p:nvSpPr>
        <p:spPr>
          <a:xfrm>
            <a:off x="3347864" y="3284984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ул. Харьковская,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Подзаголовок 19"/>
          <p:cNvSpPr txBox="1">
            <a:spLocks/>
          </p:cNvSpPr>
          <p:nvPr/>
        </p:nvSpPr>
        <p:spPr>
          <a:xfrm>
            <a:off x="3131840" y="3573016"/>
            <a:ext cx="2448272" cy="3600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д. 22, кв. 387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097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29126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творческую работу!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6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46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Я и мой дом</vt:lpstr>
      <vt:lpstr>Отгадай ребус.</vt:lpstr>
      <vt:lpstr>Вспоминаем свой домашний адрес.</vt:lpstr>
      <vt:lpstr>Спасибо за творческую работу!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Кафедра ДиНО</cp:lastModifiedBy>
  <cp:revision>15</cp:revision>
  <dcterms:created xsi:type="dcterms:W3CDTF">2023-04-10T08:53:20Z</dcterms:created>
  <dcterms:modified xsi:type="dcterms:W3CDTF">2023-07-10T12:52:12Z</dcterms:modified>
</cp:coreProperties>
</file>