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sldIdLst>
    <p:sldId id="257" r:id="rId2"/>
    <p:sldId id="262" r:id="rId3"/>
    <p:sldId id="258" r:id="rId4"/>
    <p:sldId id="263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pPr/>
              <a:t>11.07.2023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8724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09676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2479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406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8861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666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5826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3375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2973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6082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8404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/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video" Target="file:///C:\Users\Nikita\Desktop\&#1055;&#1083;&#1072;&#1090;&#1092;&#1086;&#1088;&#1084;&#1072;%20&#1059;&#1095;&#1080;.&#1088;&#1091;\1%20&#1082;&#1083;&#1072;&#1089;&#1089;%20&#1055;&#1054;&#1057;&#1054;&#1041;&#1048;&#1045;%20&#1055;&#1051;&#1040;&#1058;&#1060;&#1054;&#1056;&#1052;&#1040;\1.2\&#1080;&#1084;&#1103;.mp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4509120"/>
            <a:ext cx="7772400" cy="1362075"/>
          </a:xfrm>
        </p:spPr>
        <p:txBody>
          <a:bodyPr/>
          <a:lstStyle/>
          <a:p>
            <a:r>
              <a:rPr lang="ru-RU" smtClean="0"/>
              <a:t>Я и моё имя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683568" y="2708920"/>
            <a:ext cx="7772400" cy="150018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5848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772400" cy="72008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Разгадай ребус.</a:t>
            </a:r>
            <a:endParaRPr lang="ru-RU" sz="3200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6156176" y="4725144"/>
            <a:ext cx="2842593" cy="1500187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chemeClr val="tx1"/>
                </a:solidFill>
              </a:rPr>
              <a:t>имя</a:t>
            </a:r>
            <a:endParaRPr lang="ru-RU" sz="6600" dirty="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6" name="Содержимое 5" descr="имя.pn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755576" y="1412776"/>
            <a:ext cx="4392613" cy="4171950"/>
          </a:xfrm>
        </p:spPr>
      </p:pic>
    </p:spTree>
    <p:extLst>
      <p:ext uri="{BB962C8B-B14F-4D97-AF65-F5344CB8AC3E}">
        <p14:creationId xmlns:p14="http://schemas.microsoft.com/office/powerpoint/2010/main" val="39272715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 всех ли есть имена?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9" name="имя.mp4">
            <a:hlinkClick r:id="" action="ppaction://media"/>
          </p:cNvPr>
          <p:cNvPicPr>
            <a:picLocks noGrp="1" noRot="1" noChangeAspect="1"/>
          </p:cNvPicPr>
          <p:nvPr>
            <p:ph sz="half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87624" y="1268760"/>
            <a:ext cx="6480720" cy="4860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5464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Растёт ли имя вместе с человеком?</a:t>
            </a:r>
            <a:br>
              <a:rPr lang="ru-RU" sz="3600" dirty="0" smtClean="0"/>
            </a:br>
            <a:r>
              <a:rPr lang="ru-RU" sz="3200" dirty="0" smtClean="0"/>
              <a:t>Как вы будете представляться в разные периоды жизни?</a:t>
            </a:r>
            <a:endParaRPr lang="ru-RU" sz="3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8" name="Рисунок 7" descr="slide-0.jpg"/>
          <p:cNvPicPr>
            <a:picLocks noChangeAspect="1"/>
          </p:cNvPicPr>
          <p:nvPr/>
        </p:nvPicPr>
        <p:blipFill>
          <a:blip r:embed="rId2" cstate="print"/>
          <a:srcRect l="5012" t="6878" r="7319" b="6878"/>
          <a:stretch>
            <a:fillRect/>
          </a:stretch>
        </p:blipFill>
        <p:spPr>
          <a:xfrm>
            <a:off x="2267744" y="1757656"/>
            <a:ext cx="5688632" cy="419162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/>
              <a:t>Расшифруй, как называется наука об </a:t>
            </a:r>
            <a:r>
              <a:rPr lang="ru-RU" sz="2400" b="1" dirty="0" smtClean="0"/>
              <a:t>именах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000" dirty="0" smtClean="0"/>
              <a:t>(расположи буквы по порядку цифр</a:t>
            </a:r>
            <a:r>
              <a:rPr lang="ru-RU" sz="2000" dirty="0" smtClean="0"/>
              <a:t>).</a:t>
            </a:r>
            <a:endParaRPr lang="ru-RU" sz="2000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827584" y="2348880"/>
            <a:ext cx="69127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56238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 А Т И О К С А М О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56238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2    5     7     8     3     9     6    10     4     1	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56238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097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348880"/>
            <a:ext cx="6779096" cy="1143000"/>
          </a:xfrm>
        </p:spPr>
        <p:txBody>
          <a:bodyPr/>
          <a:lstStyle/>
          <a:p>
            <a:r>
              <a:rPr lang="ru-RU" dirty="0" smtClean="0"/>
              <a:t>Спасибо за работу!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866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59</Words>
  <Application>Microsoft Office PowerPoint</Application>
  <PresentationFormat>Экран (4:3)</PresentationFormat>
  <Paragraphs>16</Paragraphs>
  <Slides>6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Я и моё имя</vt:lpstr>
      <vt:lpstr>Разгадай ребус.</vt:lpstr>
      <vt:lpstr>У всех ли есть имена?</vt:lpstr>
      <vt:lpstr>Растёт ли имя вместе с человеком? Как вы будете представляться в разные периоды жизни?</vt:lpstr>
      <vt:lpstr>Расшифруй, как называется наука об именах (расположи буквы по порядку цифр).</vt:lpstr>
      <vt:lpstr>Спасибо за работу!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Яkунина</cp:lastModifiedBy>
  <cp:revision>13</cp:revision>
  <dcterms:created xsi:type="dcterms:W3CDTF">2023-04-10T08:53:20Z</dcterms:created>
  <dcterms:modified xsi:type="dcterms:W3CDTF">2023-07-11T13:11:47Z</dcterms:modified>
</cp:coreProperties>
</file>