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70" d="100"/>
          <a:sy n="70" d="100"/>
        </p:scale>
        <p:origin x="-5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140968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ТЕМА 7. СОВРЕМЕННЫЕ ЭКОЛОГИЧЕСКИЕ  ПРОБЛЕМЫ КУРСКОЙ ОБЛАСТИ</a:t>
            </a:r>
            <a:endParaRPr lang="ru-RU" sz="36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907704" y="1556792"/>
            <a:ext cx="6260232" cy="1500187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Курская область, имеет ряд экологических проблем. В основном они связаны с интенсивной антропогенной деятельностью на территории региона.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779096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Вклад основных веществ в загрязнение атмосферного воздуха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128904" cy="318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326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779096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Динамика выбросов загрязняющих веществ в атмосферный воздух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59464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362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 cstate="print"/>
          <a:srcRect l="21231" t="21494" r="22091" b="8095"/>
          <a:stretch>
            <a:fillRect/>
          </a:stretch>
        </p:blipFill>
        <p:spPr bwMode="auto">
          <a:xfrm>
            <a:off x="899592" y="1556792"/>
            <a:ext cx="74416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003504" cy="5235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/>
              <a:t>Качество </a:t>
            </a:r>
            <a:r>
              <a:rPr lang="ru-RU" sz="2400" b="1" dirty="0" smtClean="0"/>
              <a:t>поверхностных </a:t>
            </a:r>
            <a:r>
              <a:rPr lang="ru-RU" sz="2400" b="1" dirty="0" smtClean="0"/>
              <a:t>вод (2019)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8033474"/>
              </p:ext>
            </p:extLst>
          </p:nvPr>
        </p:nvGraphicFramePr>
        <p:xfrm>
          <a:off x="683568" y="1268764"/>
          <a:ext cx="7992889" cy="5040557"/>
        </p:xfrm>
        <a:graphic>
          <a:graphicData uri="http://schemas.openxmlformats.org/drawingml/2006/table">
            <a:tbl>
              <a:tblPr firstRow="1" firstCol="1" bandRow="1"/>
              <a:tblGrid>
                <a:gridCol w="1038574"/>
                <a:gridCol w="1441758"/>
                <a:gridCol w="1441758"/>
                <a:gridCol w="1465615"/>
                <a:gridCol w="2605184"/>
              </a:tblGrid>
              <a:tr h="3643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9FA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Забор воды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9F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пресной воды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9F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Оборотное и повторно- последовательное водоснабжение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9FA2"/>
                    </a:solidFill>
                  </a:tcPr>
                </a:tc>
              </a:tr>
              <a:tr h="1032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подземных источников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9F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поверхностных источников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9F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111,42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146,71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247,71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5874,73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100,77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148,88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240,29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6024,71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</a:tr>
              <a:tr h="364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96,16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146,22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233,39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6135,11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94,04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144,14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228,39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5273,18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</a:tr>
              <a:tr h="364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96,72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143,36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229,85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6145,36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97,01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131,21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218,58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6139,63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</a:tr>
              <a:tr h="364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95,34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115,98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202,39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5878,35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101,97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122,51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208,62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6114,86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</a:tr>
              <a:tr h="364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106,18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119,04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206,14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5783,56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108,84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123,22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210,84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5356,65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0F1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99592" y="502513"/>
            <a:ext cx="57606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Забор и использование пресных вод,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млн.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altLang="ru-RU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39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48680"/>
            <a:ext cx="3609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Депрессионная воронка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G:\Курская область\КАРТЫ курская обл\Копия img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208912" cy="458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7118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70573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Водоотведение </a:t>
            </a:r>
            <a:r>
              <a:rPr lang="ru-RU" sz="2400" b="1" dirty="0"/>
              <a:t>и сброс загрязненных сточных вод, </a:t>
            </a:r>
            <a:r>
              <a:rPr lang="ru-RU" sz="2400" b="1" dirty="0" smtClean="0"/>
              <a:t>млн. </a:t>
            </a:r>
            <a:r>
              <a:rPr lang="ru-RU" sz="2400" b="1" dirty="0"/>
              <a:t>м3</a:t>
            </a:r>
          </a:p>
        </p:txBody>
      </p:sp>
    </p:spTree>
    <p:extLst>
      <p:ext uri="{BB962C8B-B14F-4D97-AF65-F5344CB8AC3E}">
        <p14:creationId xmlns:p14="http://schemas.microsoft.com/office/powerpoint/2010/main" xmlns="" val="44874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128792" cy="471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04664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Карта экологического зонирования Курской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48895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149</Words>
  <Application>Microsoft Office PowerPoint</Application>
  <PresentationFormat>Экран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Вклад основных веществ в загрязнение атмосферного воздуха </vt:lpstr>
      <vt:lpstr>Динамика выбросов загрязняющих веществ в атмосферный воздух</vt:lpstr>
      <vt:lpstr>Качество поверхностных вод (2019)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ASUS</cp:lastModifiedBy>
  <cp:revision>18</cp:revision>
  <dcterms:created xsi:type="dcterms:W3CDTF">2023-04-10T08:53:20Z</dcterms:created>
  <dcterms:modified xsi:type="dcterms:W3CDTF">2024-05-27T16:19:45Z</dcterms:modified>
</cp:coreProperties>
</file>