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"/>
  </p:notesMasterIdLst>
  <p:sldIdLst>
    <p:sldId id="257" r:id="rId2"/>
    <p:sldId id="264" r:id="rId3"/>
    <p:sldId id="266" r:id="rId4"/>
    <p:sldId id="267" r:id="rId5"/>
    <p:sldId id="268" r:id="rId6"/>
    <p:sldId id="269" r:id="rId7"/>
    <p:sldId id="270" r:id="rId8"/>
    <p:sldId id="27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66CC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100" d="100"/>
          <a:sy n="100" d="100"/>
        </p:scale>
        <p:origin x="-282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3789040"/>
            <a:ext cx="6768752" cy="1691903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ЕГО ВЕЛИЧЕСТВО - КУРСКИЙ  ЧЕРНОЗЕМ</a:t>
            </a:r>
            <a:endParaRPr lang="ru-RU" sz="44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0" name="Текст 6"/>
          <p:cNvSpPr txBox="1">
            <a:spLocks/>
          </p:cNvSpPr>
          <p:nvPr/>
        </p:nvSpPr>
        <p:spPr>
          <a:xfrm>
            <a:off x="2051720" y="2492896"/>
            <a:ext cx="4536504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Бесценным богатством Курской области являются плодородные почвы, среди которых преобладают черноземы и серые лесные почвы.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rgnp.ru/wp-content/uploads/6/a/b/6abf54ed72252cf38197de60a4b100c4.jpeg"/>
          <p:cNvPicPr/>
          <p:nvPr/>
        </p:nvPicPr>
        <p:blipFill>
          <a:blip r:embed="rId2" cstate="print"/>
          <a:srcRect l="9531" t="6842" r="44563" b="11316"/>
          <a:stretch>
            <a:fillRect/>
          </a:stretch>
        </p:blipFill>
        <p:spPr bwMode="auto">
          <a:xfrm>
            <a:off x="193790" y="252560"/>
            <a:ext cx="4267369" cy="576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572000" y="1361093"/>
            <a:ext cx="387942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ДОКУЧАЕВ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ВАСИЛИЙ ВАСИЛЬЕВИЧ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(1846-1903)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3789040"/>
            <a:ext cx="354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Создал науку о почве  -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Почвоведение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5445224"/>
            <a:ext cx="3343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«ПОЧВА ДОРОЖЕ ЗОЛОТА»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1-21.userapi.com/impg/mEz2sBWqLkFWgV0Y3Ob4al2NLQZS7pPUe-pp7w/MbPlFChyid8.jpg?size=1280x846&amp;quality=96&amp;sign=d2efd4214cd84885b45953ea2fde00b5&amp;type=album"/>
          <p:cNvPicPr>
            <a:picLocks noChangeAspect="1" noChangeArrowheads="1"/>
          </p:cNvPicPr>
          <p:nvPr/>
        </p:nvPicPr>
        <p:blipFill>
          <a:blip r:embed="rId2" cstate="print"/>
          <a:srcRect l="591" t="11617" r="63381" b="36554"/>
          <a:stretch>
            <a:fillRect/>
          </a:stretch>
        </p:blipFill>
        <p:spPr bwMode="auto">
          <a:xfrm>
            <a:off x="3779912" y="1556792"/>
            <a:ext cx="4821573" cy="4975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https://sun1-21.userapi.com/impg/mEz2sBWqLkFWgV0Y3Ob4al2NLQZS7pPUe-pp7w/MbPlFChyid8.jpg?size=1280x846&amp;quality=96&amp;sign=d2efd4214cd84885b45953ea2fde00b5&amp;type=album"/>
          <p:cNvPicPr>
            <a:picLocks noChangeAspect="1" noChangeArrowheads="1"/>
          </p:cNvPicPr>
          <p:nvPr/>
        </p:nvPicPr>
        <p:blipFill>
          <a:blip r:embed="rId2" cstate="print"/>
          <a:srcRect l="18310" t="69701" r="63381" b="19576"/>
          <a:stretch>
            <a:fillRect/>
          </a:stretch>
        </p:blipFill>
        <p:spPr bwMode="auto">
          <a:xfrm>
            <a:off x="467544" y="4509120"/>
            <a:ext cx="2762629" cy="13204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КУРСКАЯ ОБЛАСТЬ НА</a:t>
            </a:r>
          </a:p>
          <a:p>
            <a:pPr algn="ctr"/>
            <a:r>
              <a:rPr lang="ru-RU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ПОЧВЕННОЙ КАРТЕ РОССИИ </a:t>
            </a:r>
            <a:endParaRPr lang="ru-RU" sz="3200" b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 rot="17979902">
            <a:off x="3962959" y="2593745"/>
            <a:ext cx="382499" cy="1969553"/>
          </a:xfrm>
          <a:prstGeom prst="curved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1" descr="C:\Users\ASUS\Desktop\2image1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556792"/>
            <a:ext cx="2371131" cy="136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3528" y="3861048"/>
            <a:ext cx="3380643" cy="10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Почвы лесостепи</a:t>
            </a:r>
          </a:p>
          <a:p>
            <a:endParaRPr lang="ru-RU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5" descr="&amp;Ucy;&amp;kcy;&amp;rcy;&amp;acy;&amp;icy;&amp;ncy;&amp;scy;&amp;kcy;&amp;ocy;&amp;iecy; &amp;Pcy;&amp;ocy;&amp;lcy;&amp;iecy;&amp;scy;&amp;softcy;&amp;iecy; : &amp;fcy;&amp;ocy;&amp;tcy;&amp;ocy;&amp;gcy;&amp;rcy;&amp;acy;&amp;fcy;&amp;iukcy;&amp;yicy; &amp;Ucy;&amp;kcy;&amp;rcy;&amp;acy;&amp;yicy;&amp;n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3395" y="541327"/>
            <a:ext cx="2077786" cy="1985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1907704" y="548680"/>
            <a:ext cx="5256584" cy="679450"/>
          </a:xfrm>
          <a:prstGeom prst="rect">
            <a:avLst/>
          </a:prstGeom>
        </p:spPr>
        <p:txBody>
          <a:bodyPr vert="horz" lIns="135843" tIns="67922" rIns="135843" bIns="67922" rtlCol="0" anchor="ctr">
            <a:noAutofit/>
          </a:bodyPr>
          <a:lstStyle/>
          <a:p>
            <a:pPr marL="0" marR="0" lvl="0" indent="0" algn="ctr" defTabSz="13584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УСЛОВИЯ ПОЧВООБРАЗОВАНИЯ</a:t>
            </a:r>
          </a:p>
          <a:p>
            <a:pPr marL="0" marR="0" lvl="0" indent="0" algn="ctr" defTabSz="13584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pic>
        <p:nvPicPr>
          <p:cNvPr id="1026" name="Picture 2" descr="Меловые холм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708920"/>
            <a:ext cx="2070479" cy="2028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3"/>
          <p:cNvSpPr txBox="1">
            <a:spLocks/>
          </p:cNvSpPr>
          <p:nvPr/>
        </p:nvSpPr>
        <p:spPr>
          <a:xfrm>
            <a:off x="2964809" y="3212425"/>
            <a:ext cx="2496456" cy="3104248"/>
          </a:xfrm>
          <a:prstGeom prst="rect">
            <a:avLst/>
          </a:prstGeom>
        </p:spPr>
        <p:txBody>
          <a:bodyPr vert="horz" lIns="135843" tIns="67922" rIns="135843" bIns="67922" rtlCol="0">
            <a:normAutofit/>
          </a:bodyPr>
          <a:lstStyle/>
          <a:p>
            <a:pPr marL="509412" marR="0" lvl="0" indent="-509412" algn="l" defTabSz="1358433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7" descr="https://s2.travelask.ru/system/images/files/000/302/096/wysiwyg/pic123.jpg?1497102505"/>
          <p:cNvPicPr>
            <a:picLocks noChangeAspect="1" noChangeArrowheads="1"/>
          </p:cNvPicPr>
          <p:nvPr/>
        </p:nvPicPr>
        <p:blipFill>
          <a:blip r:embed="rId4" cstate="print"/>
          <a:srcRect l="31140"/>
          <a:stretch>
            <a:fillRect/>
          </a:stretch>
        </p:blipFill>
        <p:spPr bwMode="auto">
          <a:xfrm>
            <a:off x="323528" y="4725144"/>
            <a:ext cx="2078083" cy="1973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1" y="396944"/>
            <a:ext cx="1957752" cy="2000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zapoved-kursk.ru/assets/images/news-2014/2014-03-21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211" y="2562698"/>
            <a:ext cx="2069028" cy="2021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ttps://delmhorst.com/hs-fs/hub/196934/file-1586156557-jpg/images/tractor_plowing_fiel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5013176"/>
            <a:ext cx="2106664" cy="1684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https://ic.pics.livejournal.com/nikitskij/31749522/1681122/1681122_1000.jpg"/>
          <p:cNvPicPr>
            <a:picLocks noChangeAspect="1" noChangeArrowheads="1"/>
          </p:cNvPicPr>
          <p:nvPr/>
        </p:nvPicPr>
        <p:blipFill>
          <a:blip r:embed="rId8" cstate="print"/>
          <a:srcRect l="68" t="13731" r="38081" b="-696"/>
          <a:stretch>
            <a:fillRect/>
          </a:stretch>
        </p:blipFill>
        <p:spPr bwMode="auto">
          <a:xfrm>
            <a:off x="3419872" y="1196752"/>
            <a:ext cx="2199193" cy="1774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https://i.pinimg.com/originals/b1/0a/e4/b10ae42016ca54ae9bd632acf48d540c.jpg"/>
          <p:cNvPicPr/>
          <p:nvPr/>
        </p:nvPicPr>
        <p:blipFill>
          <a:blip r:embed="rId9" cstate="print"/>
          <a:srcRect t="7803" r="19588" b="41431"/>
          <a:stretch>
            <a:fillRect/>
          </a:stretch>
        </p:blipFill>
        <p:spPr bwMode="auto">
          <a:xfrm>
            <a:off x="3275856" y="3573016"/>
            <a:ext cx="258390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ASUS\Desktop\2image1 (2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7236296" cy="4104456"/>
          </a:xfrm>
          <a:prstGeom prst="rect">
            <a:avLst/>
          </a:prstGeom>
          <a:noFill/>
        </p:spPr>
      </p:pic>
      <p:pic>
        <p:nvPicPr>
          <p:cNvPr id="34818" name="Picture 2" descr="C:\Users\ASUS\Desktop\2image1 (2) — коп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840780"/>
            <a:ext cx="2051720" cy="4564522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55575" y="188640"/>
            <a:ext cx="6552729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РАЗМЕЩЕНИЕ ПОЧВ</a:t>
            </a:r>
            <a:endParaRPr lang="ru-RU" sz="3600" b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5223206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КУРСКИЙ ЧЕРНОЗЕМ - ПОЧВА ЛУГОВЫХ СТЕПЕЙ</a:t>
            </a:r>
            <a:endParaRPr lang="ru-RU" sz="2800" b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s://i.pinimg.com/originals/b1/0a/e4/b10ae42016ca54ae9bd632acf48d540c.jpg"/>
          <p:cNvPicPr/>
          <p:nvPr/>
        </p:nvPicPr>
        <p:blipFill>
          <a:blip r:embed="rId2" cstate="print"/>
          <a:srcRect t="7803" r="19588"/>
          <a:stretch>
            <a:fillRect/>
          </a:stretch>
        </p:blipFill>
        <p:spPr bwMode="auto">
          <a:xfrm>
            <a:off x="179512" y="1340768"/>
            <a:ext cx="1790040" cy="469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309" t="40750"/>
          <a:stretch>
            <a:fillRect/>
          </a:stretch>
        </p:blipFill>
        <p:spPr bwMode="auto">
          <a:xfrm>
            <a:off x="5868144" y="1268760"/>
            <a:ext cx="290171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http://zapoved-kursk.ru/assets/images/news-2014/2014-03-21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204864"/>
            <a:ext cx="3421362" cy="3342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http://zapoved-kursk.ru/assets/images/kurskie-stepi/21.jpg"/>
          <p:cNvPicPr>
            <a:picLocks noChangeAspect="1" noChangeArrowheads="1"/>
          </p:cNvPicPr>
          <p:nvPr/>
        </p:nvPicPr>
        <p:blipFill>
          <a:blip r:embed="rId5" cstate="print"/>
          <a:srcRect l="7215" t="42189" r="38270" b="10291"/>
          <a:stretch>
            <a:fillRect/>
          </a:stretch>
        </p:blipFill>
        <p:spPr bwMode="auto">
          <a:xfrm>
            <a:off x="5940152" y="4293096"/>
            <a:ext cx="288032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5264936" cy="98860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СЕРАЯ ЛЕСНАЯ  </a:t>
            </a:r>
            <a:br>
              <a:rPr lang="ru-RU" sz="28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ПОЧВА КУРСКИХ ЛЕСОВ</a:t>
            </a:r>
            <a:endParaRPr lang="ru-RU" sz="2800" b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39260" t="21875" r="45494" b="15262"/>
          <a:stretch>
            <a:fillRect/>
          </a:stretch>
        </p:blipFill>
        <p:spPr bwMode="auto">
          <a:xfrm>
            <a:off x="395536" y="1124744"/>
            <a:ext cx="1884293" cy="4981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7" name="AutoShape 5" descr="https://s11.stc.yc.kpcdn.net/share/i/12/11125602/wr-960.webp"/>
          <p:cNvSpPr>
            <a:spLocks noChangeAspect="1" noChangeArrowheads="1"/>
          </p:cNvSpPr>
          <p:nvPr/>
        </p:nvSpPr>
        <p:spPr bwMode="auto">
          <a:xfrm>
            <a:off x="119737" y="-144831"/>
            <a:ext cx="234587" cy="3055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9" name="AutoShape 7" descr="https://s11.stc.yc.kpcdn.net/share/i/12/11125602/wr-960.webp"/>
          <p:cNvSpPr>
            <a:spLocks noChangeAspect="1" noChangeArrowheads="1"/>
          </p:cNvSpPr>
          <p:nvPr/>
        </p:nvSpPr>
        <p:spPr bwMode="auto">
          <a:xfrm>
            <a:off x="119737" y="-144831"/>
            <a:ext cx="234587" cy="3055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 descr="http://zapoved-kursk.ru/assets/images/news-2017/2017-03-21-2.jpg"/>
          <p:cNvPicPr>
            <a:picLocks noChangeAspect="1" noChangeArrowheads="1"/>
          </p:cNvPicPr>
          <p:nvPr/>
        </p:nvPicPr>
        <p:blipFill>
          <a:blip r:embed="rId3" cstate="print"/>
          <a:srcRect r="22834"/>
          <a:stretch>
            <a:fillRect/>
          </a:stretch>
        </p:blipFill>
        <p:spPr bwMode="auto">
          <a:xfrm>
            <a:off x="2410606" y="2201739"/>
            <a:ext cx="3166288" cy="3002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803" name="Picture 11" descr="https://vsegda-pomnim.com/uploads/posts/2022-04/1649550269_43-vsegda-pomnim-com-p-dub-obiknovennii-foto-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146964"/>
            <a:ext cx="3115753" cy="2711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https://sun9-9.userapi.com/impg/g5Npk9lo1robY2XWwGb1a6XeuT2aUq-fnK2Rgg/s3qdArPbxAQ.jpg?size=1200x799&amp;quality=96&amp;sign=c89f7bcc802daf29123967aa4de6032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268760"/>
            <a:ext cx="3162914" cy="2743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5611149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  <a:latin typeface="+mj-lt"/>
                <a:cs typeface="Arial" pitchFamily="34" charset="0"/>
              </a:rPr>
              <a:t>ЭРОЗИЯ ПОЧВ</a:t>
            </a:r>
            <a:endParaRPr lang="ru-RU" sz="3200" b="1" dirty="0">
              <a:solidFill>
                <a:srgbClr val="3333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2" descr="http://raznitca.ru/wp-content/uploads/2016/08/chem-otlichaetsya-balka-ot-ovraga-3.jpg"/>
          <p:cNvPicPr>
            <a:picLocks noChangeAspect="1" noChangeArrowheads="1"/>
          </p:cNvPicPr>
          <p:nvPr/>
        </p:nvPicPr>
        <p:blipFill>
          <a:blip r:embed="rId2" cstate="print"/>
          <a:srcRect b="14540"/>
          <a:stretch>
            <a:fillRect/>
          </a:stretch>
        </p:blipFill>
        <p:spPr bwMode="auto">
          <a:xfrm>
            <a:off x="5724128" y="4031440"/>
            <a:ext cx="3096344" cy="2523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ASUS\Desktop\Без названия.jpg"/>
          <p:cNvPicPr>
            <a:picLocks noChangeAspect="1" noChangeArrowheads="1"/>
          </p:cNvPicPr>
          <p:nvPr/>
        </p:nvPicPr>
        <p:blipFill>
          <a:blip r:embed="rId3" cstate="print"/>
          <a:srcRect b="9524"/>
          <a:stretch>
            <a:fillRect/>
          </a:stretch>
        </p:blipFill>
        <p:spPr>
          <a:xfrm>
            <a:off x="251520" y="1700808"/>
            <a:ext cx="5184576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r="12500" b="18333"/>
          <a:stretch>
            <a:fillRect/>
          </a:stretch>
        </p:blipFill>
        <p:spPr bwMode="auto">
          <a:xfrm>
            <a:off x="5724128" y="1196752"/>
            <a:ext cx="292190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54</Words>
  <Application>Microsoft Office PowerPoint</Application>
  <PresentationFormat>Экран (4:3)</PresentationFormat>
  <Paragraphs>18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ЕГО ВЕЛИЧЕСТВО - КУРСКИЙ  ЧЕРНОЗЕМ</vt:lpstr>
      <vt:lpstr>Слайд 2</vt:lpstr>
      <vt:lpstr>Слайд 3</vt:lpstr>
      <vt:lpstr>Слайд 4</vt:lpstr>
      <vt:lpstr>РАЗМЕЩЕНИЕ ПОЧВ</vt:lpstr>
      <vt:lpstr>КУРСКИЙ ЧЕРНОЗЕМ - ПОЧВА ЛУГОВЫХ СТЕПЕЙ</vt:lpstr>
      <vt:lpstr>СЕРАЯ ЛЕСНАЯ   ПОЧВА КУРСКИХ ЛЕСОВ</vt:lpstr>
      <vt:lpstr>ЭРОЗИЯ ПОЧВ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ASUS</cp:lastModifiedBy>
  <cp:revision>10</cp:revision>
  <dcterms:created xsi:type="dcterms:W3CDTF">2023-04-10T08:53:20Z</dcterms:created>
  <dcterms:modified xsi:type="dcterms:W3CDTF">2023-05-31T19:55:53Z</dcterms:modified>
</cp:coreProperties>
</file>