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40" d="100"/>
          <a:sy n="40" d="100"/>
        </p:scale>
        <p:origin x="-1422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811012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ТЕМА 7. </a:t>
            </a:r>
            <a:r>
              <a:rPr lang="ru-RU" sz="36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СОВРЕМЕННЫЕ </a:t>
            </a:r>
            <a:r>
              <a:rPr lang="ru-RU" sz="3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ЭКОЛОГИЧЕСКИЕ  ПРОБЛЕМЫ </a:t>
            </a:r>
            <a:r>
              <a:rPr lang="ru-RU" sz="36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КУРСКОЙ ОБЛАСТИ</a:t>
            </a:r>
            <a:endParaRPr lang="ru-RU" sz="36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27584" y="1700808"/>
            <a:ext cx="7992888" cy="150018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Активное использование природных ресурсов региона  привело к возникновению на территории Курской области ряда экологических проблем, среди которых наиболее остро проявляется деградация почв, загрязнение атмосферного воздуха, снижение уровня подземных вод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6779096" cy="1143000"/>
          </a:xfrm>
        </p:spPr>
        <p:txBody>
          <a:bodyPr>
            <a:normAutofit/>
          </a:bodyPr>
          <a:lstStyle/>
          <a:p>
            <a:r>
              <a:rPr lang="ru-RU" sz="2000" dirty="0"/>
              <a:t>Вклад основных веществ в загрязнение атмосферного воздуха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128904" cy="318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326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6779096" cy="1143000"/>
          </a:xfrm>
        </p:spPr>
        <p:txBody>
          <a:bodyPr>
            <a:normAutofit/>
          </a:bodyPr>
          <a:lstStyle/>
          <a:p>
            <a:r>
              <a:rPr lang="ru-RU" sz="2000" dirty="0"/>
              <a:t>Динамика выбросов загрязняющих веществ в атмосферный воздух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59464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1362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8033474"/>
              </p:ext>
            </p:extLst>
          </p:nvPr>
        </p:nvGraphicFramePr>
        <p:xfrm>
          <a:off x="1835696" y="2131944"/>
          <a:ext cx="5958841" cy="3172968"/>
        </p:xfrm>
        <a:graphic>
          <a:graphicData uri="http://schemas.openxmlformats.org/drawingml/2006/table">
            <a:tbl>
              <a:tblPr firstRow="1" firstCol="1" bandRow="1"/>
              <a:tblGrid>
                <a:gridCol w="774276"/>
                <a:gridCol w="1074856"/>
                <a:gridCol w="1074856"/>
                <a:gridCol w="1092642"/>
                <a:gridCol w="1942211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9F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Забор воды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9F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пресной воды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9F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Оборотное и повторно- последовательное водоснабжение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9FA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подземных источников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9F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поверхностных источников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9F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111,42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146,71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247,71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5874,73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100,77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148,88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240,29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6024,71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96,16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146,22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233,39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6135,11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144,14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228,39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5273,18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96,72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143,36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229,85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6145,36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131,21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218,58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6139,63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95,34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115,98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202,39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5878,35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101,97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122,51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208,62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6114,86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119,04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206,14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5783,56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108,84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123,22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210,84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5356,65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1484784"/>
            <a:ext cx="42087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Забор и использование пресных вод, млн м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939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052736"/>
            <a:ext cx="2597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Депрессионная воронка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0158"/>
          <a:stretch>
            <a:fillRect/>
          </a:stretch>
        </p:blipFill>
        <p:spPr bwMode="auto">
          <a:xfrm>
            <a:off x="683568" y="1556792"/>
            <a:ext cx="7295983" cy="461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7118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70573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Водоотведение </a:t>
            </a:r>
            <a:r>
              <a:rPr lang="ru-RU" dirty="0"/>
              <a:t>и сброс загрязненных сточных вод, млн м3</a:t>
            </a:r>
          </a:p>
        </p:txBody>
      </p:sp>
    </p:spTree>
    <p:extLst>
      <p:ext uri="{BB962C8B-B14F-4D97-AF65-F5344CB8AC3E}">
        <p14:creationId xmlns="" xmlns:p14="http://schemas.microsoft.com/office/powerpoint/2010/main" val="44874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128792" cy="471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Карта экологического зонирования Курской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348895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155</Words>
  <Application>Microsoft Office PowerPoint</Application>
  <PresentationFormat>Экран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Вклад основных веществ в загрязнение атмосферного воздуха </vt:lpstr>
      <vt:lpstr>Динамика выбросов загрязняющих веществ в атмосферный воздух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ASUS</cp:lastModifiedBy>
  <cp:revision>19</cp:revision>
  <dcterms:created xsi:type="dcterms:W3CDTF">2023-04-10T08:53:20Z</dcterms:created>
  <dcterms:modified xsi:type="dcterms:W3CDTF">2023-12-15T07:26:33Z</dcterms:modified>
</cp:coreProperties>
</file>