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72" r:id="rId2"/>
    <p:sldId id="259" r:id="rId3"/>
    <p:sldId id="258" r:id="rId4"/>
    <p:sldId id="263" r:id="rId5"/>
    <p:sldId id="264" r:id="rId6"/>
    <p:sldId id="260" r:id="rId7"/>
    <p:sldId id="265" r:id="rId8"/>
    <p:sldId id="261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30.06.2025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276872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ТЕМА 6</a:t>
            </a:r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ОСОБО </a:t>
            </a:r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ОХРАНЯЕМЫЕ ПРИРОДНЫЕ ТЕРРИТОРИИ КУРСКОЙ ОБЛАСТИ</a:t>
            </a:r>
            <a:endParaRPr lang="ru-RU" sz="3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71600" y="1628800"/>
            <a:ext cx="7772400" cy="1500187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	</a:t>
            </a:r>
            <a:r>
              <a:rPr lang="ru-RU" sz="1500" b="1" dirty="0" smtClean="0">
                <a:solidFill>
                  <a:schemeClr val="tx1"/>
                </a:solidFill>
              </a:rPr>
              <a:t>Цель создания охраняемых природных территорий – это охрана уникального комплекса растительности разных уровней, являющегося местом обитания редких видов флоры и фауны, в том числе внесенных в Красную книгу Российской Федерации, ради сохранения которых создавалась особо охраняемая природная территория.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539552" y="5013176"/>
            <a:ext cx="8166339" cy="1068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Фотографии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Сотрудников Центрально-Черноземного государственного заповедника им. проф. В.В. Алехина - Власова А.А., Рыжкова О.В., Сошниной В.П.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Сотрудников кафедры географии Курского государственного университета Гонеева И.А., Козловой Г.В.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smtClean="0"/>
              <a:t>Пойма </a:t>
            </a:r>
            <a:r>
              <a:rPr lang="ru-RU" sz="2900" dirty="0" err="1" smtClean="0"/>
              <a:t>Псла</a:t>
            </a:r>
            <a:endParaRPr lang="ru-RU" sz="2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8071"/>
            <a:ext cx="3744416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24928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Пойма </a:t>
            </a:r>
            <a:r>
              <a:rPr lang="ru-RU" dirty="0" err="1" smtClean="0"/>
              <a:t>р.Псёл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6029" y="3501008"/>
            <a:ext cx="3696411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720" y="50358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Кувшинка на </a:t>
            </a:r>
            <a:r>
              <a:rPr lang="ru-RU" dirty="0" err="1" smtClean="0"/>
              <a:t>р.Псёл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8859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err="1"/>
              <a:t>Железногорский</a:t>
            </a:r>
            <a:r>
              <a:rPr lang="ru-RU" sz="2900" dirty="0"/>
              <a:t> дендрологический парк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384965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3566056" cy="272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696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/>
              <a:t>Памятники природы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1772815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Погребенная </a:t>
            </a:r>
            <a:r>
              <a:rPr lang="ru-RU" dirty="0" err="1"/>
              <a:t>Микулинская</a:t>
            </a:r>
            <a:r>
              <a:rPr lang="ru-RU" dirty="0"/>
              <a:t> </a:t>
            </a:r>
            <a:r>
              <a:rPr lang="ru-RU" dirty="0" err="1"/>
              <a:t>палеобалка</a:t>
            </a:r>
            <a:r>
              <a:rPr lang="ru-RU" dirty="0"/>
              <a:t> в карьере Александровского месторождения суглинков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403" y="3789040"/>
            <a:ext cx="436562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3928" y="49504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Урочище «</a:t>
            </a:r>
            <a:r>
              <a:rPr lang="ru-RU" dirty="0" err="1"/>
              <a:t>Горналь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84008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/>
              <a:t>Памятники природы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2162592"/>
            <a:ext cx="2015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Клюквенное озеро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816" y="1253288"/>
            <a:ext cx="3930697" cy="260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94439"/>
            <a:ext cx="475456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4849598"/>
            <a:ext cx="2251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Урочище «Сурчины»</a:t>
            </a:r>
          </a:p>
        </p:txBody>
      </p:sp>
    </p:spTree>
    <p:extLst>
      <p:ext uri="{BB962C8B-B14F-4D97-AF65-F5344CB8AC3E}">
        <p14:creationId xmlns:p14="http://schemas.microsoft.com/office/powerpoint/2010/main" xmlns="" val="206156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Схема расположения особо охраняемых территорий Курской области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776864" cy="496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019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Стрелецкий участок </a:t>
            </a:r>
            <a:br>
              <a:rPr lang="ru-RU" sz="3200" dirty="0" smtClean="0"/>
            </a:br>
            <a:r>
              <a:rPr lang="ru-RU" sz="3200" dirty="0" smtClean="0"/>
              <a:t>Центрально-Черноземного заповедника 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4812413" cy="31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98068"/>
            <a:ext cx="2928325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378904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Стрелецкая степь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6294312"/>
            <a:ext cx="304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Пион тонколистный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69326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900" dirty="0"/>
              <a:t>Урочище </a:t>
            </a:r>
            <a:r>
              <a:rPr lang="ru-RU" sz="2900" dirty="0" err="1" smtClean="0"/>
              <a:t>Дуброшина</a:t>
            </a:r>
            <a:r>
              <a:rPr lang="ru-RU" sz="2900" dirty="0" smtClean="0"/>
              <a:t> и </a:t>
            </a:r>
            <a:r>
              <a:rPr lang="ru-RU" sz="2900" dirty="0" err="1" smtClean="0"/>
              <a:t>Соловятник</a:t>
            </a: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>Стрелецкий </a:t>
            </a:r>
            <a:r>
              <a:rPr lang="ru-RU" sz="2900" dirty="0"/>
              <a:t>участок заповедника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408712" cy="427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928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smtClean="0"/>
              <a:t>Растительность Стрелецкой степи</a:t>
            </a:r>
            <a:endParaRPr lang="ru-RU" sz="2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8899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856" y="3645024"/>
            <a:ext cx="3855592" cy="264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83780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Горицвет весенний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24928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Прострел обыкновенный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884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779096" cy="1143000"/>
          </a:xfrm>
        </p:spPr>
        <p:txBody>
          <a:bodyPr>
            <a:normAutofit/>
          </a:bodyPr>
          <a:lstStyle/>
          <a:p>
            <a:r>
              <a:rPr lang="ru-RU" sz="2900" dirty="0" smtClean="0">
                <a:solidFill>
                  <a:prstClr val="black"/>
                </a:solidFill>
              </a:rPr>
              <a:t>Казацкий участок </a:t>
            </a:r>
            <a:br>
              <a:rPr lang="ru-RU" sz="2900" dirty="0" smtClean="0">
                <a:solidFill>
                  <a:prstClr val="black"/>
                </a:solidFill>
              </a:rPr>
            </a:br>
            <a:r>
              <a:rPr lang="ru-RU" sz="2900" dirty="0" smtClean="0">
                <a:solidFill>
                  <a:prstClr val="black"/>
                </a:solidFill>
              </a:rPr>
              <a:t>Центрально-Черноземного заповедника </a:t>
            </a:r>
            <a:endParaRPr lang="ru-RU" sz="2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328592" cy="358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0172" y="1700808"/>
            <a:ext cx="291632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076" y="4077072"/>
            <a:ext cx="2888663" cy="21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364502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Миндаль низкий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45120" y="625227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Ракитник русский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95044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err="1" smtClean="0"/>
              <a:t>Букреевы</a:t>
            </a:r>
            <a:r>
              <a:rPr lang="ru-RU" sz="2900" dirty="0" smtClean="0"/>
              <a:t> Бармы</a:t>
            </a:r>
            <a:endParaRPr lang="ru-RU" sz="2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3729437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9230"/>
            <a:ext cx="3672408" cy="275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219792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Меловые холмы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47251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Ковыль </a:t>
            </a:r>
            <a:r>
              <a:rPr lang="ru-RU" dirty="0" err="1" smtClean="0"/>
              <a:t>перестый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357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</a:rPr>
              <a:t>Участки </a:t>
            </a:r>
            <a:r>
              <a:rPr lang="ru-RU" sz="2000" dirty="0" err="1">
                <a:solidFill>
                  <a:prstClr val="black"/>
                </a:solidFill>
              </a:rPr>
              <a:t>Зоринский</a:t>
            </a:r>
            <a:r>
              <a:rPr lang="ru-RU" sz="2000" dirty="0">
                <a:solidFill>
                  <a:prstClr val="black"/>
                </a:solidFill>
              </a:rPr>
              <a:t> и Пойма </a:t>
            </a:r>
            <a:r>
              <a:rPr lang="ru-RU" sz="2000" dirty="0" err="1">
                <a:solidFill>
                  <a:prstClr val="black"/>
                </a:solidFill>
              </a:rPr>
              <a:t>Псла</a:t>
            </a:r>
            <a:r>
              <a:rPr lang="ru-RU" sz="2000" dirty="0">
                <a:solidFill>
                  <a:prstClr val="black"/>
                </a:solidFill>
              </a:rPr>
              <a:t> Центрально-Черноземного заповедника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93422"/>
            <a:ext cx="3384376" cy="384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7"/>
            <a:ext cx="3714856" cy="379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473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 err="1" smtClean="0"/>
              <a:t>Зоринский</a:t>
            </a:r>
            <a:r>
              <a:rPr lang="ru-RU" sz="2900" dirty="0" smtClean="0"/>
              <a:t> участок</a:t>
            </a:r>
            <a:endParaRPr lang="ru-RU" sz="2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2416" y="49096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Живокость клиновидная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81728" y="23233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Зоринские</a:t>
            </a:r>
            <a:r>
              <a:rPr lang="ru-RU" dirty="0" smtClean="0"/>
              <a:t> болота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6942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138</Words>
  <Application>Microsoft Office PowerPoint</Application>
  <PresentationFormat>Экран (4:3)</PresentationFormat>
  <Paragraphs>49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Схема расположения особо охраняемых территорий Курской области</vt:lpstr>
      <vt:lpstr>Стрелецкий участок  Центрально-Черноземного заповедника </vt:lpstr>
      <vt:lpstr>Урочище Дуброшина и Соловятник Стрелецкий участок заповедника </vt:lpstr>
      <vt:lpstr>Растительность Стрелецкой степи</vt:lpstr>
      <vt:lpstr>Казацкий участок  Центрально-Черноземного заповедника </vt:lpstr>
      <vt:lpstr>Букреевы Бармы</vt:lpstr>
      <vt:lpstr>Участки Зоринский и Пойма Псла Центрально-Черноземного заповедника </vt:lpstr>
      <vt:lpstr>Зоринский участок</vt:lpstr>
      <vt:lpstr>Пойма Псла</vt:lpstr>
      <vt:lpstr>Железногорский дендрологический парк</vt:lpstr>
      <vt:lpstr>Памятники природы </vt:lpstr>
      <vt:lpstr>Памятники природы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28</cp:revision>
  <dcterms:created xsi:type="dcterms:W3CDTF">2023-04-10T08:53:20Z</dcterms:created>
  <dcterms:modified xsi:type="dcterms:W3CDTF">2025-06-30T09:57:48Z</dcterms:modified>
</cp:coreProperties>
</file>