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7" r:id="rId2"/>
    <p:sldId id="259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1297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5</a:t>
            </a:r>
            <a:r>
              <a:rPr lang="ru-RU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БИОЛОГИЧЕСКИЕ </a:t>
            </a:r>
            <a:r>
              <a:rPr lang="ru-RU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РЕСУРСЫ КУРСКОЙ ОБЛАСТИ</a:t>
            </a:r>
            <a:endParaRPr lang="ru-RU" sz="3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1500187"/>
          </a:xfrm>
        </p:spPr>
        <p:txBody>
          <a:bodyPr>
            <a:normAutofit/>
          </a:bodyPr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</a:rPr>
              <a:t>	Биологические ресурсы являются важной составляющей природно-ресурсного потенциала Курской области, благоприятные климатические условия позволяют развиваться растительному и животному миру региона.</a:t>
            </a:r>
          </a:p>
          <a:p>
            <a:pPr algn="just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56" y="1600200"/>
            <a:ext cx="6415087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836712"/>
            <a:ext cx="1777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Смешанный лес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281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73122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Распределение площади лесов по видовому разнообразию древесных пород Курской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43169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984776" cy="493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3027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Типы лесов Курской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92962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Косуля европейская, олень </a:t>
            </a:r>
            <a:r>
              <a:rPr lang="ru-RU" sz="1800" dirty="0"/>
              <a:t>благородный </a:t>
            </a:r>
            <a:r>
              <a:rPr lang="ru-RU" sz="1800" dirty="0" smtClean="0"/>
              <a:t>олень пятнистый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3390348" cy="2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528392" cy="254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849638" cy="28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4290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35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Косуля европейская, олень благородный олень пятнистый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17</cp:revision>
  <dcterms:created xsi:type="dcterms:W3CDTF">2023-04-10T08:53:20Z</dcterms:created>
  <dcterms:modified xsi:type="dcterms:W3CDTF">2025-06-30T09:58:56Z</dcterms:modified>
</cp:coreProperties>
</file>