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7" r:id="rId2"/>
    <p:sldId id="262" r:id="rId3"/>
    <p:sldId id="277" r:id="rId4"/>
    <p:sldId id="280" r:id="rId5"/>
    <p:sldId id="279" r:id="rId6"/>
    <p:sldId id="275" r:id="rId7"/>
    <p:sldId id="276" r:id="rId8"/>
    <p:sldId id="28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50" d="100"/>
          <a:sy n="50" d="100"/>
        </p:scale>
        <p:origin x="-1722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3429000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3333CC"/>
                </a:solidFill>
                <a:latin typeface="+mj-lt"/>
              </a:rPr>
              <a:t>ТЕМА 3. ВОСТОЧНЫЙ (ТИМСКО-ОЛЫМСКИЙ) ПРИРОДНЫЙ КОМПЛЕКС КУРСКОЙ ОБЛАСТИ</a:t>
            </a:r>
            <a:endParaRPr lang="ru-RU" sz="3200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691680" y="1700808"/>
            <a:ext cx="6192688" cy="1500187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Восточный  (</a:t>
            </a:r>
            <a:r>
              <a:rPr lang="ru-RU" sz="1200" b="1" dirty="0" err="1" smtClean="0">
                <a:solidFill>
                  <a:schemeClr val="tx1"/>
                </a:solidFill>
                <a:latin typeface="+mj-lt"/>
              </a:rPr>
              <a:t>Тимско-Олымский</a:t>
            </a:r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) природно-территориальный комплекс входит в состав типичной лесостепи,  характеризуется широким распространением растворимых пород и карстовых форм рельефа,  преобладанием выщелоченных черноземов над  типичными, разнотравно-луговой растительностью и </a:t>
            </a:r>
            <a:r>
              <a:rPr lang="ru-RU" sz="1200" b="1" dirty="0" err="1" smtClean="0">
                <a:solidFill>
                  <a:schemeClr val="tx1"/>
                </a:solidFill>
                <a:latin typeface="+mj-lt"/>
              </a:rPr>
              <a:t>распаханностью</a:t>
            </a:r>
            <a:r>
              <a:rPr lang="ru-RU" sz="1200" b="1" dirty="0" smtClean="0">
                <a:solidFill>
                  <a:schemeClr val="tx1"/>
                </a:solidFill>
                <a:latin typeface="+mj-lt"/>
              </a:rPr>
              <a:t> естественных ландшафтов.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j-lt"/>
              </a:rPr>
              <a:t> 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8291264" cy="12101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3333CC"/>
                </a:solidFill>
                <a:latin typeface="+mj-lt"/>
              </a:rPr>
              <a:t>ПРИРОДНЫЕ КОМПЛЕКСЫ (ПРИРОДНЫЕ РАЙОНЫ</a:t>
            </a:r>
            <a:r>
              <a:rPr lang="ru-RU" sz="3200" b="1" dirty="0" smtClean="0">
                <a:solidFill>
                  <a:srgbClr val="3333CC"/>
                </a:solidFill>
              </a:rPr>
              <a:t>)</a:t>
            </a:r>
            <a:endParaRPr lang="ru-RU" sz="3200" b="1" dirty="0">
              <a:solidFill>
                <a:srgbClr val="3333CC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C:\Users\ASUS\Desktop\Тема 10. Природные комплексы\Рисунки к теме  10\Рис.1 Природные районы.jpg"/>
          <p:cNvPicPr>
            <a:picLocks noChangeAspect="1" noChangeArrowheads="1"/>
          </p:cNvPicPr>
          <p:nvPr/>
        </p:nvPicPr>
        <p:blipFill>
          <a:blip r:embed="rId2" cstate="print"/>
          <a:srcRect l="6114" t="3160" r="8291" b="8813"/>
          <a:stretch>
            <a:fillRect/>
          </a:stretch>
        </p:blipFill>
        <p:spPr bwMode="auto">
          <a:xfrm>
            <a:off x="251520" y="1484784"/>
            <a:ext cx="8280919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72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99176" cy="8501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3333CC"/>
                </a:solidFill>
                <a:latin typeface="+mj-lt"/>
              </a:rPr>
              <a:t>ГЕОЛОГИЧЕСКОЕ СТРОЕНИЕ ТЕРРИТОРИИ</a:t>
            </a:r>
            <a:endParaRPr lang="ru-RU" sz="3200" b="1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7" name="Picture 3" descr="C:\Users\ASUS\Desktop\Курянин  9-10 класс\7 класс\условные о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996952"/>
            <a:ext cx="2658560" cy="324036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659" t="3545" b="15230"/>
          <a:stretch>
            <a:fillRect/>
          </a:stretch>
        </p:blipFill>
        <p:spPr bwMode="auto">
          <a:xfrm>
            <a:off x="5220072" y="1340768"/>
            <a:ext cx="2636475" cy="16499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C:\Users\тест\Desktop\Untitled-TrueColor-03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47147" t="4289" b="29227"/>
          <a:stretch>
            <a:fillRect/>
          </a:stretch>
        </p:blipFill>
        <p:spPr bwMode="auto">
          <a:xfrm>
            <a:off x="611560" y="3429000"/>
            <a:ext cx="4392488" cy="2736304"/>
          </a:xfrm>
          <a:prstGeom prst="rect">
            <a:avLst/>
          </a:prstGeom>
          <a:noFill/>
        </p:spPr>
      </p:pic>
      <p:pic>
        <p:nvPicPr>
          <p:cNvPr id="10" name="Picture 2" descr="http://rasfokus.ru/images/photos/medium/34f4bdb1b5193d169318468d7455d4be.jpg"/>
          <p:cNvPicPr>
            <a:picLocks noChangeAspect="1" noChangeArrowheads="1"/>
          </p:cNvPicPr>
          <p:nvPr/>
        </p:nvPicPr>
        <p:blipFill>
          <a:blip r:embed="rId5" cstate="print"/>
          <a:srcRect b="2760"/>
          <a:stretch>
            <a:fillRect/>
          </a:stretch>
        </p:blipFill>
        <p:spPr bwMode="auto">
          <a:xfrm>
            <a:off x="1763688" y="1196752"/>
            <a:ext cx="3312368" cy="2811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3333CC"/>
                </a:solidFill>
                <a:latin typeface="+mj-lt"/>
              </a:rPr>
              <a:t>РЕЛЬЕФ </a:t>
            </a:r>
            <a:endParaRPr lang="ru-RU" b="1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8" name="Picture 2" descr="https://mediaryazan.ru/upload/iblock/ebb/02_%D0%91%D0%BB%D1%8E%D0%B4%D1%86%D0%B0%20%D1%81%20%D0%B2%D0%BE%D0%B4%D0%BE%D0%B9.JPG_Thumbnail0.jpg"/>
          <p:cNvPicPr>
            <a:picLocks noChangeAspect="1" noChangeArrowheads="1"/>
          </p:cNvPicPr>
          <p:nvPr/>
        </p:nvPicPr>
        <p:blipFill>
          <a:blip r:embed="rId2" cstate="print"/>
          <a:srcRect l="9910" t="13231" r="5309" b="14053"/>
          <a:stretch>
            <a:fillRect/>
          </a:stretch>
        </p:blipFill>
        <p:spPr bwMode="auto">
          <a:xfrm>
            <a:off x="5580112" y="1268760"/>
            <a:ext cx="3402378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http://wikiway.com/upload/hl-photo/4de/0fd/kungurskaya_ledenaya_peshera_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3312368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372200" y="34290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Степное блюдце</a:t>
            </a:r>
            <a:endParaRPr lang="ru-RU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62373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Балка</a:t>
            </a:r>
            <a:endParaRPr lang="ru-RU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Карст</a:t>
            </a:r>
            <a:endParaRPr lang="ru-RU" b="1" dirty="0">
              <a:latin typeface="+mj-lt"/>
            </a:endParaRPr>
          </a:p>
        </p:txBody>
      </p:sp>
      <p:pic>
        <p:nvPicPr>
          <p:cNvPr id="14" name="Picture 2" descr="https://api.docs.cntd.ru/img/56/17/16/78/9/79605f5c-c8aa-4ce1-9e64-8ca56068bc9f/P00500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05064"/>
            <a:ext cx="3672408" cy="2319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2" descr="C:\Users\ASUS\Desktop\Тема 10. Природные комплексы\Рисунки к теме  10\Рис.1 Природные районы.jpg"/>
          <p:cNvPicPr>
            <a:picLocks noChangeAspect="1" noChangeArrowheads="1"/>
          </p:cNvPicPr>
          <p:nvPr/>
        </p:nvPicPr>
        <p:blipFill>
          <a:blip r:embed="rId5" cstate="print"/>
          <a:srcRect l="46566" t="11693" r="8291" b="38378"/>
          <a:stretch>
            <a:fillRect/>
          </a:stretch>
        </p:blipFill>
        <p:spPr bwMode="auto">
          <a:xfrm>
            <a:off x="539552" y="836712"/>
            <a:ext cx="4481264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Picture 2" descr="C:\Users\ASUS\Desktop\Рис.2 Климатическая карта (1).jpg"/>
          <p:cNvPicPr>
            <a:picLocks noChangeAspect="1" noChangeArrowheads="1"/>
          </p:cNvPicPr>
          <p:nvPr/>
        </p:nvPicPr>
        <p:blipFill>
          <a:blip r:embed="rId2" cstate="print"/>
          <a:srcRect l="5814" t="94851" r="75775" b="664"/>
          <a:stretch>
            <a:fillRect/>
          </a:stretch>
        </p:blipFill>
        <p:spPr bwMode="auto">
          <a:xfrm>
            <a:off x="4788024" y="1268760"/>
            <a:ext cx="2664296" cy="504056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2366" t="17377" r="32844" b="15547"/>
          <a:stretch>
            <a:fillRect/>
          </a:stretch>
        </p:blipFill>
        <p:spPr bwMode="auto">
          <a:xfrm>
            <a:off x="4276648" y="3507810"/>
            <a:ext cx="4867352" cy="335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74638"/>
            <a:ext cx="677909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КЛИМАТ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2996952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Средняя максимальная и минимальна температура (</a:t>
            </a:r>
            <a:r>
              <a:rPr lang="ru-RU" sz="1600" b="1" dirty="0" err="1" smtClean="0">
                <a:latin typeface="+mj-lt"/>
              </a:rPr>
              <a:t>Касторное</a:t>
            </a:r>
            <a:r>
              <a:rPr lang="ru-RU" sz="1600" b="1" dirty="0" smtClean="0">
                <a:latin typeface="+mj-lt"/>
              </a:rPr>
              <a:t>)</a:t>
            </a:r>
            <a:endParaRPr lang="ru-RU" sz="1600" b="1" dirty="0"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26284" t="47859" r="44937" b="5876"/>
          <a:stretch>
            <a:fillRect/>
          </a:stretch>
        </p:blipFill>
        <p:spPr bwMode="auto">
          <a:xfrm>
            <a:off x="1043608" y="3717032"/>
            <a:ext cx="269102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ASUS\Pictures\===.jpg"/>
          <p:cNvPicPr>
            <a:picLocks noChangeAspect="1" noChangeArrowheads="1"/>
          </p:cNvPicPr>
          <p:nvPr/>
        </p:nvPicPr>
        <p:blipFill>
          <a:blip r:embed="rId5" cstate="print"/>
          <a:srcRect b="2500"/>
          <a:stretch>
            <a:fillRect/>
          </a:stretch>
        </p:blipFill>
        <p:spPr bwMode="auto">
          <a:xfrm>
            <a:off x="467544" y="764704"/>
            <a:ext cx="446449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4900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3333CC"/>
                </a:solidFill>
                <a:latin typeface="+mj-lt"/>
              </a:rPr>
              <a:t>ПОВЕРХНОСТНЫЕ ВОДЫ</a:t>
            </a:r>
            <a:endParaRPr lang="ru-RU" sz="3200" b="1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915816" y="3068960"/>
            <a:ext cx="277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Река </a:t>
            </a:r>
            <a:r>
              <a:rPr kumimoji="0" lang="ru-RU" sz="1400" b="1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Олым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kshen-700x4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56992"/>
            <a:ext cx="3645323" cy="2431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012160" y="5805264"/>
            <a:ext cx="22677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Река </a:t>
            </a: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u="none" strike="noStrike" cap="none" normalizeH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Кшень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6" descr="https://upload.wikimedia.org/wikipedia/commons/thumb/8/89/%D0%A0%D0%B5%D0%BA%D0%B0_%D0%9E%D0%BB%D1%8B%D0%BC%28%D0%A0%D0%B5%D1%82%D0%B8%D0%BD%D1%81%D0%BA%D0%B0%D1%8F_%D0%94%D0%B0%D1%80%D1%8C%D1%8F%29.jpg/1200px-%D0%A0%D0%B5%D0%BA%D0%B0_%D0%9E%D0%BB%D1%8B%D0%BC%28%D0%A0%D0%B5%D1%82%D0%B8%D0%BD%D1%81%D0%BA%D0%B0%D1%8F_%D0%94%D0%B0%D1%80%D1%8C%D1%8F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80728"/>
            <a:ext cx="5471536" cy="2033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8" name="Picture 8" descr="https://komanda-k.ru/sites/default/files/Tim_1%20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3395530" cy="2456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115616" y="6093296"/>
            <a:ext cx="22677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Река </a:t>
            </a: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Тим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+mj-lt"/>
              </a:rPr>
              <a:t>ПОЧВЫ РАЙОНА</a:t>
            </a:r>
            <a:endParaRPr lang="ru-RU" sz="3600" b="1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Picture 3" descr="C:\Users\ASUS\Desktop\Тема 10. Природные комплексы\Рисунки к теме  10\Рис.4. Почвенная карта.jpg"/>
          <p:cNvPicPr>
            <a:picLocks noChangeAspect="1" noChangeArrowheads="1"/>
          </p:cNvPicPr>
          <p:nvPr/>
        </p:nvPicPr>
        <p:blipFill>
          <a:blip r:embed="rId2" cstate="print"/>
          <a:srcRect l="78878" t="72431" r="4926" b="17673"/>
          <a:stretch>
            <a:fillRect/>
          </a:stretch>
        </p:blipFill>
        <p:spPr bwMode="auto">
          <a:xfrm>
            <a:off x="971600" y="4437112"/>
            <a:ext cx="3960437" cy="1152128"/>
          </a:xfrm>
          <a:prstGeom prst="rect">
            <a:avLst/>
          </a:prstGeom>
          <a:noFill/>
        </p:spPr>
      </p:pic>
      <p:pic>
        <p:nvPicPr>
          <p:cNvPr id="8" name="Picture 4" descr="C:\Users\ASUS\Desktop\Я курянин\ПОСОБИЕ\Тема 7. География Козлова Г.В\Рисунки   к Теме 7\Рис.4. А Чернозем.jpg"/>
          <p:cNvPicPr>
            <a:picLocks noChangeAspect="1" noChangeArrowheads="1"/>
          </p:cNvPicPr>
          <p:nvPr/>
        </p:nvPicPr>
        <p:blipFill>
          <a:blip r:embed="rId3" cstate="print"/>
          <a:srcRect l="7871" t="5048" r="16154" b="8767"/>
          <a:stretch>
            <a:fillRect/>
          </a:stretch>
        </p:blipFill>
        <p:spPr bwMode="auto">
          <a:xfrm>
            <a:off x="5508104" y="1988840"/>
            <a:ext cx="136815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s://avatars.mds.yandex.net/i?id=7a29395771f4cce656f710d029b6e1349e698949-10350400-images-thumbs&amp;n=13"/>
          <p:cNvPicPr>
            <a:picLocks noChangeAspect="1" noChangeArrowheads="1"/>
          </p:cNvPicPr>
          <p:nvPr/>
        </p:nvPicPr>
        <p:blipFill>
          <a:blip r:embed="rId4" cstate="print"/>
          <a:srcRect r="21794"/>
          <a:stretch>
            <a:fillRect/>
          </a:stretch>
        </p:blipFill>
        <p:spPr bwMode="auto">
          <a:xfrm>
            <a:off x="7308304" y="2564904"/>
            <a:ext cx="1296144" cy="304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508104" y="501317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j-lt"/>
              </a:rPr>
              <a:t>Чернозем типичный</a:t>
            </a:r>
            <a:endParaRPr lang="ru-RU" sz="14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08304" y="573325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j-lt"/>
              </a:rPr>
              <a:t>Чернозем выщелоченный</a:t>
            </a:r>
            <a:endParaRPr lang="ru-RU" sz="1400" b="1" dirty="0">
              <a:latin typeface="+mj-lt"/>
            </a:endParaRPr>
          </a:p>
        </p:txBody>
      </p:sp>
      <p:pic>
        <p:nvPicPr>
          <p:cNvPr id="12" name="Picture 2" descr="Рис"/>
          <p:cNvPicPr>
            <a:picLocks noChangeAspect="1" noChangeArrowheads="1"/>
          </p:cNvPicPr>
          <p:nvPr/>
        </p:nvPicPr>
        <p:blipFill>
          <a:blip r:embed="rId5" cstate="print"/>
          <a:srcRect l="47166" t="3451" r="1733" b="35741"/>
          <a:stretch>
            <a:fillRect/>
          </a:stretch>
        </p:blipFill>
        <p:spPr bwMode="auto">
          <a:xfrm>
            <a:off x="539552" y="1412776"/>
            <a:ext cx="43204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7060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  <a:latin typeface="+mj-lt"/>
              </a:rPr>
              <a:t>РАСТИТЕЛЬНОСТЬ</a:t>
            </a:r>
            <a:endParaRPr lang="ru-RU" sz="3600" b="1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7650" name="Picture 2" descr="https://avatars.mds.yandex.net/i?id=d1d65660561fb694fc64f897a0b3113c4d420bc1_l-10128025-images-thumbs&amp;n=13"/>
          <p:cNvPicPr>
            <a:picLocks noChangeAspect="1" noChangeArrowheads="1"/>
          </p:cNvPicPr>
          <p:nvPr/>
        </p:nvPicPr>
        <p:blipFill>
          <a:blip r:embed="rId2" cstate="print"/>
          <a:srcRect b="7048"/>
          <a:stretch>
            <a:fillRect/>
          </a:stretch>
        </p:blipFill>
        <p:spPr bwMode="auto">
          <a:xfrm>
            <a:off x="179512" y="1196752"/>
            <a:ext cx="3821758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2" name="Picture 4" descr="https://flo.discus-club.ru/images/stories/prolomnik/prolomni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365104"/>
            <a:ext cx="2809594" cy="2107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https://chitalnya.ru/upload/793/365b05e12b024cef09588a90d0c77d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4021" y="1268760"/>
            <a:ext cx="3840427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https://avatars.mds.yandex.net/i?id=9ff0fe5279d811d63c17f8adae3eff03_l-8196260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21088"/>
            <a:ext cx="3456384" cy="2194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508104" y="371703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Дубрава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6519446"/>
            <a:ext cx="3707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+mj-lt"/>
              </a:rPr>
              <a:t>Проломник</a:t>
            </a:r>
            <a:r>
              <a:rPr lang="ru-RU" sz="1400" b="1" dirty="0" smtClean="0">
                <a:latin typeface="+mj-lt"/>
              </a:rPr>
              <a:t> </a:t>
            </a:r>
            <a:r>
              <a:rPr lang="ru-RU" sz="1400" b="1" dirty="0" err="1" smtClean="0">
                <a:latin typeface="+mj-lt"/>
              </a:rPr>
              <a:t>Козо-Полянского</a:t>
            </a:r>
            <a:endParaRPr lang="ru-RU" sz="1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652534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j-lt"/>
              </a:rPr>
              <a:t>Ковыль перистый</a:t>
            </a:r>
            <a:endParaRPr lang="ru-RU" sz="14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350100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Степь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101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 3. ВОСТОЧНЫЙ (ТИМСКО-ОЛЫМСКИЙ) ПРИРОДНЫЙ КОМПЛЕКС КУРСКОЙ ОБЛАСТИ</vt:lpstr>
      <vt:lpstr>ПРИРОДНЫЕ КОМПЛЕКСЫ (ПРИРОДНЫЕ РАЙОНЫ)</vt:lpstr>
      <vt:lpstr>ГЕОЛОГИЧЕСКОЕ СТРОЕНИЕ ТЕРРИТОРИИ</vt:lpstr>
      <vt:lpstr>РЕЛЬЕФ </vt:lpstr>
      <vt:lpstr>Слайд 5</vt:lpstr>
      <vt:lpstr>ПОВЕРХНОСТНЫЕ ВОДЫ</vt:lpstr>
      <vt:lpstr>ПОЧВЫ РАЙОНА</vt:lpstr>
      <vt:lpstr>РАСТИТЕЛЬНОСТЬ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ASUS</cp:lastModifiedBy>
  <cp:revision>24</cp:revision>
  <dcterms:created xsi:type="dcterms:W3CDTF">2023-04-10T08:53:20Z</dcterms:created>
  <dcterms:modified xsi:type="dcterms:W3CDTF">2025-02-02T12:07:19Z</dcterms:modified>
</cp:coreProperties>
</file>