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7" r:id="rId2"/>
    <p:sldId id="263" r:id="rId3"/>
    <p:sldId id="269" r:id="rId4"/>
    <p:sldId id="264" r:id="rId5"/>
    <p:sldId id="266" r:id="rId6"/>
    <p:sldId id="270" r:id="rId7"/>
    <p:sldId id="271" r:id="rId8"/>
    <p:sldId id="268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407707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/>
              <a:t>О КЛАДАХ ЗЕМНЫХ ПОЗАБОТИЛАСЬ ПРИРОДА</a:t>
            </a:r>
            <a:br>
              <a:rPr lang="ru-RU" dirty="0"/>
            </a:br>
            <a:r>
              <a:rPr lang="ru-RU" sz="2200" dirty="0"/>
              <a:t>(ПОЛЕЗНЫЕ ИСКОПАЕМЫЕ КУРСКОЙ ОБЛАСТИ)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7772400" cy="1500187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Каждый человек, в детстве начитавшись книг о поисках сокровищ и кладов, непременно мечтает тоже найти свой клад, свое сокровище. И это вполне реальное желание. Главное набраться терпения, новых знаний  и уверенности, что сокровища есть в окружении любого человека. Вспомните сказочного персонажа Соловья-Разбойника. Он имеет самое прямое отношение к нашей области. Есть легенда, что до сих пор в недрах земли курской  лежит клад, который охранял Соловей-Разбойник. А что же это за клады с земными сокровищами? И нашел ли их человек в нашем крае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  <p:pic>
        <p:nvPicPr>
          <p:cNvPr id="9" name="Picture 4" descr="https://i.pinimg.com/originals/b2/05/e0/b205e040bd2442dfda10c0d446fecb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32656"/>
            <a:ext cx="3168352" cy="19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nashaotdelka.ru/wp-content/uploads/karer-s-glin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9218"/>
            <a:ext cx="2670224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4" descr="https://i.pinimg.com/originals/b2/05/e0/b205e040bd2442dfda10c0d446fecb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351316" cy="274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avatars.mds.yandex.net/get-znatoki/1540166/2a0000016c57cf8f566182e3a59e1f4d54ac/w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/>
          <a:stretch/>
        </p:blipFill>
        <p:spPr bwMode="auto">
          <a:xfrm>
            <a:off x="2965072" y="1258624"/>
            <a:ext cx="6027896" cy="26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углом 6"/>
          <p:cNvSpPr/>
          <p:nvPr/>
        </p:nvSpPr>
        <p:spPr>
          <a:xfrm>
            <a:off x="2843808" y="2276872"/>
            <a:ext cx="751582" cy="16561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76672"/>
            <a:ext cx="6336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Железные руды Курской магнитной аномалии (КМА)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33493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Calibri"/>
              </a:rPr>
              <a:t>Михайловский карьер Курской магнитной аномалии (КМА)</a:t>
            </a:r>
          </a:p>
        </p:txBody>
      </p:sp>
    </p:spTree>
    <p:extLst>
      <p:ext uri="{BB962C8B-B14F-4D97-AF65-F5344CB8AC3E}">
        <p14:creationId xmlns:p14="http://schemas.microsoft.com/office/powerpoint/2010/main" val="280469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  <p:pic>
        <p:nvPicPr>
          <p:cNvPr id="3" name="Picture 2" descr="http://druza.web.ru/m-hem_6_3144_mg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6"/>
          <a:stretch/>
        </p:blipFill>
        <p:spPr bwMode="auto">
          <a:xfrm>
            <a:off x="33536" y="908720"/>
            <a:ext cx="6712290" cy="36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ro-mineral.ru/wp-content/uploads/2022/03/21-limon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664296" cy="20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3030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Богатые  </a:t>
            </a:r>
            <a:r>
              <a:rPr lang="ru-RU" b="1" dirty="0">
                <a:solidFill>
                  <a:prstClr val="black"/>
                </a:solidFill>
                <a:latin typeface="Arial Black" panose="020B0A04020102020204" pitchFamily="34" charset="0"/>
              </a:rPr>
              <a:t>руды </a:t>
            </a:r>
            <a:r>
              <a:rPr lang="ru-RU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КМА</a:t>
            </a:r>
            <a:endParaRPr lang="ru-RU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8263" y="3623187"/>
            <a:ext cx="2184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лимонит или бурый железняк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052736"/>
            <a:ext cx="1992340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Мартитовая руда</a:t>
            </a:r>
            <a:endParaRPr lang="ru-RU" b="1" dirty="0"/>
          </a:p>
        </p:txBody>
      </p:sp>
      <p:pic>
        <p:nvPicPr>
          <p:cNvPr id="1028" name="Picture 4" descr="https://catalogmineralov.ru/pic/2019/sider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338736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27582" y="4938826"/>
            <a:ext cx="2474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Сидерит или железный шпат</a:t>
            </a:r>
          </a:p>
        </p:txBody>
      </p:sp>
      <p:pic>
        <p:nvPicPr>
          <p:cNvPr id="10" name="Picture 8" descr="Мартит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8"/>
          <a:stretch/>
        </p:blipFill>
        <p:spPr bwMode="auto">
          <a:xfrm>
            <a:off x="6235849" y="4333122"/>
            <a:ext cx="2216917" cy="185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98026" y="5821652"/>
            <a:ext cx="100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Мартит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657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3" name="Picture 2" descr="https://ic.pics.livejournal.com/lana_sator/10639979/1813292/1813292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5" r="-8266"/>
          <a:stretch/>
        </p:blipFill>
        <p:spPr bwMode="auto">
          <a:xfrm>
            <a:off x="251520" y="741781"/>
            <a:ext cx="6354309" cy="394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122732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3030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Arial Black" panose="020B0A04020102020204" pitchFamily="34" charset="0"/>
              </a:rPr>
              <a:t>Бедные  руды </a:t>
            </a:r>
            <a:r>
              <a:rPr lang="ru-RU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КМА</a:t>
            </a:r>
            <a:endParaRPr lang="ru-RU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683675"/>
            <a:ext cx="319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Calibri"/>
              </a:rPr>
              <a:t>железистые кварциты</a:t>
            </a:r>
          </a:p>
        </p:txBody>
      </p:sp>
    </p:spTree>
    <p:extLst>
      <p:ext uri="{BB962C8B-B14F-4D97-AF65-F5344CB8AC3E}">
        <p14:creationId xmlns:p14="http://schemas.microsoft.com/office/powerpoint/2010/main" val="418468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 descr="Копия img3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6696744" cy="34109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3422" y="3410902"/>
            <a:ext cx="60044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libri"/>
              </a:rPr>
              <a:t>Магнитные аномалии и месторождения железных руд.</a:t>
            </a:r>
          </a:p>
          <a:p>
            <a:pPr lvl="0" indent="4572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Железорудные районы: 1)Михайловский, 2)Белгородский, 2)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Старооскольский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4)участки, обеспеченные поисковой разведкой; 5) выходы железистых кварцитов;  6) крупные месторождения железных руд.</a:t>
            </a:r>
          </a:p>
          <a:p>
            <a:pPr lvl="0" indent="4572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аномалии: 1 -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Крупецкие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аномалии; 2 - Рыльские аномалии; 3 -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Почепнянская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аномалия; 4 -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Фатеевская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аномалия;  5-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Линецкая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аномалия; 6 - Воронецкая аномалия; 7 -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Реутецкие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аномалии; 8 -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Прохоровские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аномалии; 9 -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Медвенские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аномалии;10 -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Истобнянские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аномалии; 11 -Курские  и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Костельцевские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аномалии; 12 - Петровская аномалия 13-Щигровские аномалии.</a:t>
            </a:r>
          </a:p>
        </p:txBody>
      </p:sp>
      <p:pic>
        <p:nvPicPr>
          <p:cNvPr id="5" name="Picture 4" descr="http://www.mining-portal.ru/images/company/2018_09/sta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25" y="3717032"/>
            <a:ext cx="3065623" cy="24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99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pic>
        <p:nvPicPr>
          <p:cNvPr id="4" name="Picture 2" descr="https://i.ytimg.com/vi/IeRp71ICoNg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51" y="1484784"/>
            <a:ext cx="3131633" cy="17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8299" y="404664"/>
            <a:ext cx="461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Нерудные полезные ископаемые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https://cf3.ppt-online.org/files3/slide/f/Fa4q5PHSTozuZwJsA97djUW0pLVCXlYEK1Nfni/slide-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15410" r="10210" b="2985"/>
          <a:stretch/>
        </p:blipFill>
        <p:spPr bwMode="auto">
          <a:xfrm>
            <a:off x="107504" y="773995"/>
            <a:ext cx="5976664" cy="457176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boxbat.ru/wp-content/uploads/d/7/c/d7cc790d838fbc3e05716bc69b8abe2a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6288" r="5954" b="5814"/>
          <a:stretch/>
        </p:blipFill>
        <p:spPr bwMode="auto">
          <a:xfrm>
            <a:off x="5480594" y="3645024"/>
            <a:ext cx="347798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2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58299" y="404664"/>
            <a:ext cx="461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Нерудные полезные ископаемые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vsegda-pomnim.com/uploads/posts/2023-03/1679027210_vsegda-pomnim-com-p-zalezhi-izvestnyaka-foto-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07" y="1718630"/>
            <a:ext cx="4145379" cy="2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49439" y="3877112"/>
            <a:ext cx="1872208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Песчаный карьер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cf3.ppt-online.org/files3/slide/f/Fa4q5PHSTozuZwJsA97djUW0pLVCXlYEK1Nfni/slide-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15410" r="10210" b="2985"/>
          <a:stretch/>
        </p:blipFill>
        <p:spPr bwMode="auto">
          <a:xfrm>
            <a:off x="107504" y="773996"/>
            <a:ext cx="5541876" cy="423918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" y="4437112"/>
            <a:ext cx="8924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5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8</a:t>
            </a:fld>
            <a:endParaRPr lang="ru-RU"/>
          </a:p>
        </p:txBody>
      </p:sp>
      <p:pic>
        <p:nvPicPr>
          <p:cNvPr id="3" name="Picture 2" descr="фосфорит п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92023" cy="30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t40.stpulscen.ru/images/product/210/981/184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6" y="1870057"/>
            <a:ext cx="4193022" cy="27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Продажа продовольственных товаров опт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66334"/>
            <a:ext cx="1967118" cy="26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avatars.mds.yandex.net/i?id=8c2fc3d8c1e4045ba701662e4e571d8437da8953-849742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67" y="5013176"/>
            <a:ext cx="4330479" cy="129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718" y="4453083"/>
            <a:ext cx="2372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Вода природная минеральная лечебно-столовая «Курский Адамант»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266334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Calibri"/>
              </a:rPr>
              <a:t>Фосфорит</a:t>
            </a:r>
          </a:p>
        </p:txBody>
      </p:sp>
    </p:spTree>
    <p:extLst>
      <p:ext uri="{BB962C8B-B14F-4D97-AF65-F5344CB8AC3E}">
        <p14:creationId xmlns:p14="http://schemas.microsoft.com/office/powerpoint/2010/main" val="271061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26026"/>
              </p:ext>
            </p:extLst>
          </p:nvPr>
        </p:nvGraphicFramePr>
        <p:xfrm>
          <a:off x="2123933" y="1052736"/>
          <a:ext cx="5472608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5472608"/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!?</a:t>
                      </a:r>
                      <a:r>
                        <a:rPr lang="ru-RU" sz="2000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i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Перед вами на картинке изображена известная в нашей области </a:t>
                      </a:r>
                      <a:r>
                        <a:rPr lang="ru-RU" sz="2000" i="1" dirty="0" err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Кожлянская</a:t>
                      </a:r>
                      <a:r>
                        <a:rPr lang="ru-RU" sz="2000" i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игрушка. А из какого  сырья ее делают? Где его добывают? Какими качествами оно должно обладать</a:t>
                      </a:r>
                      <a:r>
                        <a:rPr lang="ru-RU" sz="2000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1" name="Рисунок 1" descr="https://www.i-igrushki.ru/upload/iblock/9af/9aff5095ffc5a38043c3cf1df3dfec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9" r="9734"/>
          <a:stretch>
            <a:fillRect/>
          </a:stretch>
        </p:blipFill>
        <p:spPr bwMode="auto">
          <a:xfrm>
            <a:off x="152508" y="332656"/>
            <a:ext cx="1998065" cy="27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92250"/>
              </p:ext>
            </p:extLst>
          </p:nvPr>
        </p:nvGraphicFramePr>
        <p:xfrm>
          <a:off x="395536" y="2996952"/>
          <a:ext cx="8136904" cy="2839212"/>
        </p:xfrm>
        <a:graphic>
          <a:graphicData uri="http://schemas.openxmlformats.org/drawingml/2006/table">
            <a:tbl>
              <a:tblPr firstRow="1" firstCol="1" bandRow="1"/>
              <a:tblGrid>
                <a:gridCol w="1484932"/>
                <a:gridCol w="66519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!?</a:t>
                      </a:r>
                      <a:endParaRPr lang="ru-RU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Некоторые минералы и горные породы имеют специфические свойства. Каким свойством обладают рудные полезные ископаемые? Как это отразилось на названии месторождения железных руд Курской области?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Некоторые минералы обладают свойством растворяться в воде. Как называются такие минералы.  Есть ли они в недрах нашего края. Ответ аргументируйте.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называется месторождение минеральной воды и, в каком районе  Курской области оно находится?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563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359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 КЛАДАХ ЗЕМНЫХ ПОЗАБОТИЛАСЬ ПРИРОДА (ПОЛЕЗНЫЕ ИСКОПАЕМЫЕ КУРСКОЙ ОБЛАСТИ)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RePack by Diakov</cp:lastModifiedBy>
  <cp:revision>6</cp:revision>
  <dcterms:created xsi:type="dcterms:W3CDTF">2023-04-10T08:53:20Z</dcterms:created>
  <dcterms:modified xsi:type="dcterms:W3CDTF">2024-05-19T15:07:22Z</dcterms:modified>
</cp:coreProperties>
</file>