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7" r:id="rId2"/>
    <p:sldId id="275" r:id="rId3"/>
    <p:sldId id="276" r:id="rId4"/>
    <p:sldId id="279" r:id="rId5"/>
    <p:sldId id="278" r:id="rId6"/>
    <p:sldId id="27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21297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3-4. </a:t>
            </a:r>
            <a:endParaRPr lang="ru-RU" sz="3600" b="1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АГРОКЛИМАТИЧЕСКИЕ </a:t>
            </a:r>
            <a:r>
              <a:rPr lang="ru-RU" sz="3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 ЗЕМЕЛЬНЫЕ РЕСУРСЫ КУРСКОЙ ОБЛАСТИ</a:t>
            </a:r>
            <a:endParaRPr lang="ru-RU" sz="36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844824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Курская область, обладает уникальными климатическими и природными характеристиками, что позволяет формироваться особым агроклиматическим условиям на территории области. 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084094"/>
            <a:ext cx="3970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Климатическая карта Курской </a:t>
            </a:r>
            <a:r>
              <a:rPr lang="ru-RU" dirty="0"/>
              <a:t>области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77066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017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920880" cy="44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084094"/>
            <a:ext cx="3525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Почвенная карта Курской </a:t>
            </a:r>
            <a:r>
              <a:rPr lang="ru-RU" dirty="0"/>
              <a:t>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62154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8888169"/>
              </p:ext>
            </p:extLst>
          </p:nvPr>
        </p:nvGraphicFramePr>
        <p:xfrm>
          <a:off x="1187624" y="1916832"/>
          <a:ext cx="6624736" cy="4101084"/>
        </p:xfrm>
        <a:graphic>
          <a:graphicData uri="http://schemas.openxmlformats.org/drawingml/2006/table">
            <a:tbl>
              <a:tblPr firstRow="1" firstCol="1" bandRow="1"/>
              <a:tblGrid>
                <a:gridCol w="3655802"/>
                <a:gridCol w="1600782"/>
                <a:gridCol w="1368152"/>
              </a:tblGrid>
              <a:tr h="23412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почв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Площадь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Тыс.га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Черноземы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1675,8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Серые лесные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687,2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Почвы склонов и днищ балок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261,1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Пойменные луговые и лугово-болотные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155,4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Пойменные болотные и лугово-болотные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Лугово-черноземные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41,7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Дерново-подзолистые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Песчаные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2921,8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1124744"/>
            <a:ext cx="4536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почв Курской области</a:t>
            </a:r>
            <a:endParaRPr kumimoji="0" lang="ru-RU" alt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55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16" t="10635" r="12745" b="4015"/>
          <a:stretch/>
        </p:blipFill>
        <p:spPr bwMode="auto">
          <a:xfrm>
            <a:off x="1259632" y="892658"/>
            <a:ext cx="6295874" cy="506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067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1314201"/>
              </p:ext>
            </p:extLst>
          </p:nvPr>
        </p:nvGraphicFramePr>
        <p:xfrm>
          <a:off x="1619672" y="2636912"/>
          <a:ext cx="5891530" cy="2606040"/>
        </p:xfrm>
        <a:graphic>
          <a:graphicData uri="http://schemas.openxmlformats.org/drawingml/2006/table">
            <a:tbl>
              <a:tblPr firstRow="1" firstCol="1" bandRow="1"/>
              <a:tblGrid>
                <a:gridCol w="3477260"/>
                <a:gridCol w="1207135"/>
                <a:gridCol w="1207135"/>
              </a:tblGrid>
              <a:tr h="20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Категория земель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5B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5B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5B4A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Земли сельскохозяйственного назначения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2270,5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Земли населенных пунктов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424,9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EC5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Земли промышленности и иного спецназначения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Земли особо охраняемых территорий и объектов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EC5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Земли лесного фонда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Земли водного фонда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CEC5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Земли запаса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62572" y="1170012"/>
            <a:ext cx="5255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Структура земельного фонда по категориям земель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495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141</Words>
  <Application>Microsoft Office PowerPoint</Application>
  <PresentationFormat>Экран (4:3)</PresentationFormat>
  <Paragraphs>68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ASUS</cp:lastModifiedBy>
  <cp:revision>15</cp:revision>
  <dcterms:created xsi:type="dcterms:W3CDTF">2023-04-10T08:53:20Z</dcterms:created>
  <dcterms:modified xsi:type="dcterms:W3CDTF">2025-06-30T09:59:54Z</dcterms:modified>
</cp:coreProperties>
</file>