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7" r:id="rId2"/>
    <p:sldId id="275" r:id="rId3"/>
    <p:sldId id="277" r:id="rId4"/>
    <p:sldId id="276" r:id="rId5"/>
    <p:sldId id="278" r:id="rId6"/>
    <p:sldId id="280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284984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ТЕМА 2</a:t>
            </a:r>
            <a:r>
              <a:rPr lang="ru-RU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4000" b="1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ВОДНЫЕ </a:t>
            </a:r>
            <a:r>
              <a:rPr lang="ru-RU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РЕСУРСЫ КУРСКОЙ ОБЛАСТИ</a:t>
            </a:r>
            <a:endParaRPr lang="ru-RU" sz="4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916832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Курская область, обладает значительными природными ресурсами. Эти ресурсы играют важную роль в развитии экономики региона и обеспечении его жителей необходимыми материалами и энергией.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084094"/>
            <a:ext cx="2344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Реки Курской области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50" y="1700808"/>
            <a:ext cx="593725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017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50060"/>
            <a:ext cx="6264696" cy="470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980728"/>
            <a:ext cx="1210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Река Сейм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83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77686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865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014442" cy="459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980728"/>
            <a:ext cx="1674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Озеро </a:t>
            </a:r>
            <a:r>
              <a:rPr lang="ru-RU" dirty="0" err="1" smtClean="0"/>
              <a:t>Маковье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869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0486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908720"/>
            <a:ext cx="3168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Болота и заболоченные земли </a:t>
            </a:r>
          </a:p>
        </p:txBody>
      </p:sp>
    </p:spTree>
    <p:extLst>
      <p:ext uri="{BB962C8B-B14F-4D97-AF65-F5344CB8AC3E}">
        <p14:creationId xmlns="" xmlns:p14="http://schemas.microsoft.com/office/powerpoint/2010/main" val="164820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57" y="1556792"/>
            <a:ext cx="7786836" cy="389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80373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51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ASUS</cp:lastModifiedBy>
  <cp:revision>13</cp:revision>
  <dcterms:created xsi:type="dcterms:W3CDTF">2023-04-10T08:53:20Z</dcterms:created>
  <dcterms:modified xsi:type="dcterms:W3CDTF">2025-06-30T10:00:44Z</dcterms:modified>
</cp:coreProperties>
</file>