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1880850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552"/>
      </p:cViewPr>
      <p:guideLst>
        <p:guide orient="horz" pos="2155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995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2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191925" y="273939"/>
            <a:ext cx="3473499" cy="582079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1430" y="273939"/>
            <a:ext cx="10222481" cy="582079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0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53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7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1430" y="1591376"/>
            <a:ext cx="6847990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17434" y="1591376"/>
            <a:ext cx="6847990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0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56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1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9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6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9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3795A-F484-4429-B007-8E906F05FA40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7072-02CE-40C3-AE91-9018DCC662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7483" y="1044005"/>
            <a:ext cx="10255051" cy="834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О чем нам расскажет историческая геология?</a:t>
            </a:r>
            <a:endParaRPr lang="ru-RU" sz="3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07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" y="467941"/>
            <a:ext cx="10905456" cy="586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7809" y="678280"/>
            <a:ext cx="8225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Курская область располагается на древней докембрийской Русской платформе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2544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ogcatdog.ru/wp-content/uploads/5/f/3/5f37cbaf42114ea77c354a9991777b5a.j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05"/>
            <a:ext cx="5940425" cy="389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1.slide-share.ru/s_slide/cc2b774ad255c2354e9d46ea380d3281/17f20181-0a3d-41ff-95ae-c4e13d4ff9d4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 bwMode="auto">
          <a:xfrm>
            <a:off x="5249858" y="2556173"/>
            <a:ext cx="6630992" cy="41067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937" y="4240230"/>
            <a:ext cx="1863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Горы докембрия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465" y="1975858"/>
            <a:ext cx="5454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Схема строения  Восточно-Европейской платформы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0425" y="202892"/>
            <a:ext cx="59404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/>
              </a:rPr>
              <a:t>Развитие  территории в древнейшую эпоху (более 3-х млрд. лет назад) – эры архея и протерозоя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98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1/slide/t/t6pTGfCc21k0qXMgsjNri9eRKbOzEWPB5olnLFU8V/slide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7"/>
          <a:stretch/>
        </p:blipFill>
        <p:spPr bwMode="auto">
          <a:xfrm>
            <a:off x="683841" y="580521"/>
            <a:ext cx="9753600" cy="58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92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841" y="615024"/>
            <a:ext cx="8568952" cy="582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817" y="181650"/>
            <a:ext cx="11161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Развитие  территории  области в древнее геологическое время – палеозойская эра 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77783" y="5796533"/>
            <a:ext cx="1851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Девонские моря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9036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849" y="251917"/>
            <a:ext cx="1036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35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/>
              </a:rPr>
              <a:t>Развитие  территории области  в среднее геологическое время – мезозойская эра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25" y="1044005"/>
            <a:ext cx="81883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604721" y="5580509"/>
            <a:ext cx="286193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Юрские обитатели морей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9614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85" y="467941"/>
            <a:ext cx="8136904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90481" y="5449672"/>
            <a:ext cx="340138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Меловые моря и их отложения</a:t>
            </a:r>
            <a:endParaRPr lang="ru-RU" sz="1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96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01" y="323925"/>
            <a:ext cx="1144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/>
              </a:rPr>
              <a:t>Развитие  территории в</a:t>
            </a:r>
            <a:r>
              <a:rPr lang="ru-RU" b="1" spc="35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/>
              </a:rPr>
              <a:t> новое геологическое время –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/>
              </a:rPr>
              <a:t>кайнозойская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/>
              </a:rPr>
              <a:t>эра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www.ecolog46.ru/wp-content/uploads/2019/08/%D0%B7%D0%B0%D0%BB%D0%B5%D0%B6%D0%B8-%D0%BC%D0%BE%D1%80%D0%B5%D0%BD%D1%8B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8" y="899989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eo-museum.narod.ru/region/facii/PA080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0" b="8524"/>
          <a:stretch/>
        </p:blipFill>
        <p:spPr bwMode="auto">
          <a:xfrm>
            <a:off x="5088386" y="2844205"/>
            <a:ext cx="6700099" cy="363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9510" y="925422"/>
            <a:ext cx="41220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</a:t>
            </a:r>
            <a:r>
              <a:rPr lang="ru-RU" b="1" dirty="0" err="1" smtClean="0"/>
              <a:t>п.Тим</a:t>
            </a:r>
            <a:r>
              <a:rPr lang="ru-RU" b="1" dirty="0" smtClean="0"/>
              <a:t> и </a:t>
            </a:r>
            <a:r>
              <a:rPr lang="ru-RU" b="1" dirty="0" err="1" smtClean="0"/>
              <a:t>с.Молотычи</a:t>
            </a:r>
            <a:r>
              <a:rPr lang="ru-RU" b="1" dirty="0" smtClean="0"/>
              <a:t> </a:t>
            </a:r>
            <a:r>
              <a:rPr lang="ru-RU" b="1" dirty="0" err="1" smtClean="0"/>
              <a:t>Фатежского</a:t>
            </a:r>
            <a:r>
              <a:rPr lang="ru-RU" b="1" dirty="0" smtClean="0"/>
              <a:t> района песчаники содержат большое количество отпечатков растений субтропической флоры (лавра, эвкалипта).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837" y="5611867"/>
            <a:ext cx="47576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smtClean="0"/>
              <a:t>Образцы отпечатков  субтропической флоры </a:t>
            </a:r>
          </a:p>
          <a:p>
            <a:pPr algn="r"/>
            <a:r>
              <a:rPr lang="ru-RU" b="1" dirty="0" smtClean="0"/>
              <a:t>в песчаниках.  Геологический музей КГУ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4244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20745" y="5931257"/>
            <a:ext cx="277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Днепровское оледенение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3" y="310077"/>
            <a:ext cx="8496944" cy="615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15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110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6</cp:revision>
  <dcterms:created xsi:type="dcterms:W3CDTF">2023-03-30T17:12:05Z</dcterms:created>
  <dcterms:modified xsi:type="dcterms:W3CDTF">2025-02-03T10:12:40Z</dcterms:modified>
</cp:coreProperties>
</file>