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75" r:id="rId3"/>
    <p:sldId id="280" r:id="rId4"/>
    <p:sldId id="276" r:id="rId5"/>
    <p:sldId id="279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63691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1.МИНЕРАЛЬНЫЕ РЕСУРСЫ КУРСКОЙ ОБЛАСТИ</a:t>
            </a:r>
            <a:endParaRPr lang="ru-RU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420888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Курская область, обладает значительными природными ресурсами. Эти ресурсы играют важную роль в развитии экономики региона и обеспечении его жителей необходимыми материалами и энергией.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44816" cy="49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017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2" y="1359405"/>
            <a:ext cx="7272808" cy="4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764704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Карьер Михайловского </a:t>
            </a:r>
            <a:r>
              <a:rPr lang="ru-RU" dirty="0"/>
              <a:t>ГОКа </a:t>
            </a:r>
          </a:p>
        </p:txBody>
      </p:sp>
    </p:spTree>
    <p:extLst>
      <p:ext uri="{BB962C8B-B14F-4D97-AF65-F5344CB8AC3E}">
        <p14:creationId xmlns="" xmlns:p14="http://schemas.microsoft.com/office/powerpoint/2010/main" val="103706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Металлические полезные ископаемые.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Железные руды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88832" cy="42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103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2018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Титан и цирконий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39739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0010"/>
            <a:ext cx="3713989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350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Неметаллические полезные ископаемые</a:t>
            </a:r>
          </a:p>
          <a:p>
            <a:r>
              <a:rPr lang="ru-RU" dirty="0"/>
              <a:t>Фосфоритовые руды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3003"/>
            <a:ext cx="7181056" cy="478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693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320480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124744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Мел </a:t>
            </a:r>
            <a:r>
              <a:rPr lang="ru-RU" dirty="0" smtClean="0"/>
              <a:t>и строительные </a:t>
            </a:r>
            <a:r>
              <a:rPr lang="ru-RU" dirty="0"/>
              <a:t>камни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28838" cy="224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8775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60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10</cp:revision>
  <dcterms:created xsi:type="dcterms:W3CDTF">2023-04-10T08:53:20Z</dcterms:created>
  <dcterms:modified xsi:type="dcterms:W3CDTF">2025-06-30T10:03:18Z</dcterms:modified>
</cp:coreProperties>
</file>