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7"/>
  </p:notesMasterIdLst>
  <p:sldIdLst>
    <p:sldId id="257" r:id="rId2"/>
    <p:sldId id="294" r:id="rId3"/>
    <p:sldId id="279" r:id="rId4"/>
    <p:sldId id="278" r:id="rId5"/>
    <p:sldId id="28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00FF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4" autoAdjust="0"/>
  </p:normalViewPr>
  <p:slideViewPr>
    <p:cSldViewPr>
      <p:cViewPr>
        <p:scale>
          <a:sx n="70" d="100"/>
          <a:sy n="70" d="100"/>
        </p:scale>
        <p:origin x="-1589" y="-2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C33412-0622-4EE5-A57E-48D9CCDE5E25}" type="datetimeFigureOut">
              <a:rPr lang="ru-RU" smtClean="0"/>
              <a:pPr/>
              <a:t>15.02.2024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B7B673-479B-42FB-9622-4849509D36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4584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7872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096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42479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740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28861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866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582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9337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2297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4608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1840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277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22B840-53D3-43A5-B615-FA12529303C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48679"/>
            <a:ext cx="1296144" cy="668537"/>
          </a:xfrm>
          <a:prstGeom prst="rect">
            <a:avLst/>
          </a:prstGeom>
        </p:spPr>
      </p:pic>
      <p:sp>
        <p:nvSpPr>
          <p:cNvPr id="8" name="Прямоугольник 7"/>
          <p:cNvSpPr/>
          <p:nvPr userDrawn="1"/>
        </p:nvSpPr>
        <p:spPr>
          <a:xfrm>
            <a:off x="467544" y="614011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900" kern="1200" dirty="0" smtClean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  <a:t>Электронный учебно-методический</a:t>
            </a:r>
            <a:r>
              <a:rPr lang="en-US" sz="900" kern="1200" dirty="0" smtClean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900" kern="1200" dirty="0" smtClean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900" kern="1200" dirty="0" smtClean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  <a:t>комплекс «Я - курянин»</a:t>
            </a:r>
            <a:endParaRPr lang="ru-RU" sz="9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27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755576" y="3861048"/>
            <a:ext cx="7848872" cy="136207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ТЕМА </a:t>
            </a:r>
            <a:r>
              <a:rPr lang="ru-RU" sz="360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ru-RU" sz="36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6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Общая характеристика хозяйства курской области</a:t>
            </a:r>
            <a:r>
              <a:rPr lang="ru-RU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10" name="Текст 6"/>
          <p:cNvSpPr txBox="1">
            <a:spLocks/>
          </p:cNvSpPr>
          <p:nvPr/>
        </p:nvSpPr>
        <p:spPr>
          <a:xfrm>
            <a:off x="1187624" y="1988840"/>
            <a:ext cx="7200800" cy="12241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lvl="0">
              <a:spcBef>
                <a:spcPct val="20000"/>
              </a:spcBef>
              <a:defRPr/>
            </a:pP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1600" y="2348880"/>
            <a:ext cx="72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Курская область по отраслевой структуре и направленности находящихся на ее территории отраслей  является промышленно-аграрной.  Главными отраслями экономики региона  являются промышленность, сельское хозяйство, торговля, строительство и др. На территории области сформировались следующие межотраслевые комплексы: промышленный, агропромышленный, транспортный, инфраструктурный. Элементы этих комплексов находятся в тесной взаимосвязи.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758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Текст 1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539552" y="404664"/>
            <a:ext cx="6912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33CC"/>
                </a:solidFill>
                <a:latin typeface="+mj-lt"/>
              </a:rPr>
              <a:t>КУРСКАЯ ОБЛАСТЬ В СОСТАВЕ ЦЧР</a:t>
            </a:r>
            <a:endParaRPr lang="ru-RU" sz="2800" b="1" dirty="0">
              <a:solidFill>
                <a:srgbClr val="0033CC"/>
              </a:solidFill>
              <a:latin typeface="+mj-lt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23517" t="20297" r="10071" b="14735"/>
          <a:stretch>
            <a:fillRect/>
          </a:stretch>
        </p:blipFill>
        <p:spPr bwMode="auto">
          <a:xfrm>
            <a:off x="0" y="1556792"/>
            <a:ext cx="9144000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88640"/>
            <a:ext cx="7772400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0033CC"/>
                </a:solidFill>
                <a:latin typeface="+mj-lt"/>
              </a:rPr>
              <a:t>СТРУКТУРА ВРП ПО ВИДАМ ЭКОНОМИЧЕСКОЙ ДЕЯТЕЛЬНОСТИ</a:t>
            </a:r>
            <a:endParaRPr lang="ru-RU" sz="3200" b="1" dirty="0">
              <a:solidFill>
                <a:srgbClr val="0033CC"/>
              </a:solidFill>
              <a:latin typeface="+mj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40401" t="23250" r="12557" b="22610"/>
          <a:stretch>
            <a:fillRect/>
          </a:stretch>
        </p:blipFill>
        <p:spPr bwMode="auto">
          <a:xfrm>
            <a:off x="899592" y="1268760"/>
            <a:ext cx="8028384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35000" t="20297" r="32209" b="6250"/>
          <a:stretch>
            <a:fillRect/>
          </a:stretch>
        </p:blipFill>
        <p:spPr bwMode="auto">
          <a:xfrm>
            <a:off x="467544" y="0"/>
            <a:ext cx="676875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7429" t="11103" r="13945" b="6250"/>
          <a:stretch>
            <a:fillRect/>
          </a:stretch>
        </p:blipFill>
        <p:spPr bwMode="auto">
          <a:xfrm>
            <a:off x="395536" y="1124744"/>
            <a:ext cx="8424936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2801</TotalTime>
  <Words>72</Words>
  <Application>Microsoft Office PowerPoint</Application>
  <PresentationFormat>Экран (4:3)</PresentationFormat>
  <Paragraphs>7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ТЕМА 1.  Общая характеристика хозяйства курской области </vt:lpstr>
      <vt:lpstr>Презентация PowerPoint</vt:lpstr>
      <vt:lpstr>СТРУКТУРА ВРП ПО ВИДАМ ЭКОНОМИЧЕСКОЙ ДЕЯТЕЛЬНОСТИ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Дмитрий Глаголев</dc:creator>
  <cp:lastModifiedBy>sa</cp:lastModifiedBy>
  <cp:revision>19</cp:revision>
  <dcterms:created xsi:type="dcterms:W3CDTF">2023-04-10T08:53:20Z</dcterms:created>
  <dcterms:modified xsi:type="dcterms:W3CDTF">2024-02-15T09:03:16Z</dcterms:modified>
</cp:coreProperties>
</file>