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7" r:id="rId2"/>
    <p:sldId id="294" r:id="rId3"/>
    <p:sldId id="279" r:id="rId4"/>
    <p:sldId id="278" r:id="rId5"/>
    <p:sldId id="28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00FF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4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3284984"/>
            <a:ext cx="7848872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1. </a:t>
            </a:r>
            <a:br>
              <a:rPr lang="ru-RU" sz="3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Общая характеристика хозяйства курской области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187624" y="1988840"/>
            <a:ext cx="7200800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56490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Курская область по отраслевой структуре и направленности находящихся на ее территории отраслей  является промышленно-аграрной.  Главными отраслями экономики региона  являются промышленность, сельское хозяйство, торговля, строительство и др.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39552" y="40466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+mj-lt"/>
              </a:rPr>
              <a:t>КУРСКАЯ ОБЛАСТЬ В СОСТАВЕ ЦЧР</a:t>
            </a:r>
            <a:endParaRPr lang="ru-RU" sz="2800" b="1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0297" r="10071" b="14735"/>
          <a:stretch>
            <a:fillRect/>
          </a:stretch>
        </p:blipFill>
        <p:spPr bwMode="auto">
          <a:xfrm>
            <a:off x="0" y="1556792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+mj-lt"/>
              </a:rPr>
              <a:t>СТРУКТУРА ВРП ПО ВИДАМ ЭКОНОМИЧЕСКОЙ ДЕЯТЕЛЬНОСТИ</a:t>
            </a:r>
            <a:endParaRPr lang="ru-RU" sz="32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401" t="23250" r="12557" b="22610"/>
          <a:stretch>
            <a:fillRect/>
          </a:stretch>
        </p:blipFill>
        <p:spPr bwMode="auto">
          <a:xfrm>
            <a:off x="899592" y="1268760"/>
            <a:ext cx="80283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5000" t="20297" r="32209" b="6250"/>
          <a:stretch>
            <a:fillRect/>
          </a:stretch>
        </p:blipFill>
        <p:spPr bwMode="auto">
          <a:xfrm>
            <a:off x="467544" y="0"/>
            <a:ext cx="6768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1103" r="13945" b="6250"/>
          <a:stretch>
            <a:fillRect/>
          </a:stretch>
        </p:blipFill>
        <p:spPr bwMode="auto">
          <a:xfrm>
            <a:off x="395536" y="1124744"/>
            <a:ext cx="842493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</TotalTime>
  <Words>48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ТЕМА 1.  Общая характеристика хозяйства курской области </vt:lpstr>
      <vt:lpstr>Слайд 2</vt:lpstr>
      <vt:lpstr>СТРУКТУРА ВРП ПО ВИДАМ ЭКОНОМИЧЕСКОЙ ДЕЯТЕЛЬНОСТИ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20</cp:revision>
  <dcterms:created xsi:type="dcterms:W3CDTF">2023-04-10T08:53:20Z</dcterms:created>
  <dcterms:modified xsi:type="dcterms:W3CDTF">2025-03-05T09:52:48Z</dcterms:modified>
</cp:coreProperties>
</file>