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91" d="100"/>
          <a:sy n="91" d="100"/>
        </p:scale>
        <p:origin x="-1066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войны</a:t>
            </a:r>
            <a:r>
              <a:rPr lang="ru-RU" smtClean="0"/>
              <a:t>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Стасик </a:t>
            </a:r>
            <a:r>
              <a:rPr lang="ru-RU" dirty="0" smtClean="0"/>
              <a:t>Меркулов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Стасик Меркулов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0520" y="1600200"/>
            <a:ext cx="2962960" cy="4276725"/>
          </a:xfrm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Семья Меркуловых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1882" y="1600200"/>
            <a:ext cx="6460235" cy="4276725"/>
          </a:xfrm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7473791" cy="5040213"/>
          </a:xfrm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Стасик и Филипп Григорьевич Меркуловы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910" y="1600200"/>
            <a:ext cx="6828180" cy="4276725"/>
          </a:xfrm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Семья Рябовых на могиле Меркуловых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57553"/>
            <a:ext cx="6436180" cy="4184079"/>
          </a:xfrm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Дети войны.  Стасик Меркулов</vt:lpstr>
      <vt:lpstr>Стасик Меркулов</vt:lpstr>
      <vt:lpstr>Семья Меркуловых</vt:lpstr>
      <vt:lpstr>Презентация PowerPoint</vt:lpstr>
      <vt:lpstr>Стасик и Филипп Григорьевич Меркуловы</vt:lpstr>
      <vt:lpstr>Семья Рябовых на могиле Меркуловых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5</cp:revision>
  <dcterms:created xsi:type="dcterms:W3CDTF">2023-04-10T08:53:20Z</dcterms:created>
  <dcterms:modified xsi:type="dcterms:W3CDTF">2023-07-21T12:06:23Z</dcterms:modified>
</cp:coreProperties>
</file>