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7"/>
  </p:notesMasterIdLst>
  <p:sldIdLst>
    <p:sldId id="257" r:id="rId2"/>
    <p:sldId id="264" r:id="rId3"/>
    <p:sldId id="266" r:id="rId4"/>
    <p:sldId id="265" r:id="rId5"/>
    <p:sldId id="26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2" autoAdjust="0"/>
  </p:normalViewPr>
  <p:slideViewPr>
    <p:cSldViewPr>
      <p:cViewPr varScale="1">
        <p:scale>
          <a:sx n="44" d="100"/>
          <a:sy n="44" d="100"/>
        </p:scale>
        <p:origin x="-62" y="-89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33412-0622-4EE5-A57E-48D9CCDE5E25}" type="datetimeFigureOut">
              <a:rPr lang="ru-RU" smtClean="0"/>
              <a:pPr/>
              <a:t>25.07.2023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B673-479B-42FB-9622-4849509D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5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872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096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247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40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88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866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582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9337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297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4608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1840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8679"/>
            <a:ext cx="1296144" cy="668537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67544" y="61401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Электронный учебно-методический</a:t>
            </a:r>
            <a: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комплекс «Я - курянин»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Современный город </a:t>
            </a:r>
            <a:r>
              <a:rPr lang="ru-RU" dirty="0" err="1" smtClean="0"/>
              <a:t>курск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58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2</a:t>
            </a:fld>
            <a:endParaRPr lang="ru-RU"/>
          </a:p>
        </p:txBody>
      </p:sp>
      <p:pic>
        <p:nvPicPr>
          <p:cNvPr id="3" name="Рисунок 2" descr="82420463_vokaz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1268760"/>
            <a:ext cx="6480720" cy="486054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051720" y="116632"/>
            <a:ext cx="4176464" cy="9144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Железнодорожный округ</a:t>
            </a:r>
            <a:endParaRPr lang="ru-RU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3</a:t>
            </a:fld>
            <a:endParaRPr lang="ru-RU"/>
          </a:p>
        </p:txBody>
      </p:sp>
      <p:pic>
        <p:nvPicPr>
          <p:cNvPr id="3" name="Рисунок 2" descr="fpwxsgfc5rq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1268760"/>
            <a:ext cx="7840053" cy="460851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051720" y="116632"/>
            <a:ext cx="4176464" cy="9144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err="1" smtClean="0"/>
              <a:t>Сеймский</a:t>
            </a:r>
            <a:r>
              <a:rPr lang="ru-RU" sz="2800" dirty="0" smtClean="0"/>
              <a:t> округ</a:t>
            </a:r>
            <a:endParaRPr lang="ru-RU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3" name="Рисунок 2" descr="maxresdefaul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1484784"/>
            <a:ext cx="8028384" cy="451596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051720" y="116632"/>
            <a:ext cx="4176464" cy="9144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Центральный округ</a:t>
            </a:r>
            <a:endParaRPr lang="ru-RU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Какие районы (округа) есть </a:t>
            </a:r>
            <a:r>
              <a:rPr lang="ru-RU" smtClean="0"/>
              <a:t>в населённом </a:t>
            </a:r>
            <a:r>
              <a:rPr lang="ru-RU" dirty="0" smtClean="0"/>
              <a:t>пункте, где живешь ты?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4822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28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Современный город курск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Глаголев</dc:creator>
  <cp:lastModifiedBy>Кафедра ДиНО</cp:lastModifiedBy>
  <cp:revision>10</cp:revision>
  <dcterms:created xsi:type="dcterms:W3CDTF">2023-04-10T08:53:20Z</dcterms:created>
  <dcterms:modified xsi:type="dcterms:W3CDTF">2023-07-25T07:41:43Z</dcterms:modified>
</cp:coreProperties>
</file>