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7" r:id="rId2"/>
    <p:sldId id="264" r:id="rId3"/>
    <p:sldId id="266" r:id="rId4"/>
    <p:sldId id="265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44" d="100"/>
          <a:sy n="44" d="100"/>
        </p:scale>
        <p:origin x="-62" y="-8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Современный город </a:t>
            </a:r>
            <a:r>
              <a:rPr lang="ru-RU" dirty="0" err="1" smtClean="0"/>
              <a:t>курск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3" name="Рисунок 2" descr="82420463_vokaz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268760"/>
            <a:ext cx="6480720" cy="48605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116632"/>
            <a:ext cx="4176464" cy="914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Железнодорожный округ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Рисунок 2" descr="fpwxsgfc5r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7840053" cy="46085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116632"/>
            <a:ext cx="4176464" cy="914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Сеймский</a:t>
            </a:r>
            <a:r>
              <a:rPr lang="ru-RU" sz="2800" dirty="0" smtClean="0"/>
              <a:t> округ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" name="Рисунок 2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8028384" cy="45159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116632"/>
            <a:ext cx="4176464" cy="9144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Центральный округ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районы (округа) есть </a:t>
            </a:r>
            <a:r>
              <a:rPr lang="ru-RU" smtClean="0"/>
              <a:t>в населённом </a:t>
            </a:r>
            <a:r>
              <a:rPr lang="ru-RU" dirty="0" smtClean="0"/>
              <a:t>пункте, где живешь ты?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48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28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Современный город курск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10</cp:revision>
  <dcterms:created xsi:type="dcterms:W3CDTF">2023-04-10T08:53:20Z</dcterms:created>
  <dcterms:modified xsi:type="dcterms:W3CDTF">2023-07-25T07:41:43Z</dcterms:modified>
</cp:coreProperties>
</file>