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1BC649-DD44-9CFC-118A-758818A78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6418AF-9153-3D11-7FF4-D771D8E4D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430EA1-5A32-4DCF-78F4-C6D53ED2A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0F0260-5196-D5FB-17FC-4A197F28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37E3B32-0335-1849-EBB1-8AD7630E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49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31E65E-DF96-1EBC-79A8-ABB82BEA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BE541FC-D8A8-C565-4B8F-B12E46B4C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45CDBE-4963-ECD5-7347-DDE19E84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FF2B36-1FA7-73FF-1F0F-442C0AAF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CD71CB-0EE1-87F7-DA12-ABB68D4A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9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91D3337-9D8F-49E2-3342-DE32825B2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FC345DD-CFF0-11DA-76C0-A41A97CCE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E8C8CF9-0638-512B-0446-A9B93078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28D395A-3EA6-7369-6437-965D2D92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DE491A-D209-E9B3-482C-A86E7506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0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D8C01A-7553-52EC-E5D7-DEDF9F5B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722EC0-26A1-22FE-72DE-C8710B23B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188EF5-C93A-6006-1FC4-A4E9AFAA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2197657-E54A-7B3B-9C5C-A8BCBE24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16B957-CF93-D51B-26A7-D810E6FC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71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7CF6E2-346C-0C05-5CDE-4016D42A6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979BC1D-0256-3F29-EE4C-B31B018F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FD76D2-05AC-4EF0-C987-8A86B8C4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0145CF-FE95-C1E9-8572-5DBC2F37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001E44-02AE-7752-4D51-99842768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69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1BDF25-6D2C-05BC-63E9-A5A54901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7B7DA8-1CBF-9DD1-037F-F1A2018EE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05C2288-9196-80EA-0CC3-4C642E849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FADD47F-D7AC-E966-C97A-9FEB2176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CD34BB6-7547-5460-5E94-7E60735B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69E4282-23F5-0D0E-56D6-EA232419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6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2DABC1-7345-0DBE-90FE-F6D97ECB5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5F4EC25-68C1-2E02-F3AD-E69F0FEAA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96DC615-15E5-9F02-8F29-0091F505C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5F46EE-2E92-A8D4-5030-78F151E59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163E67-3DBD-6D2A-BA4B-34402C8CEC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3B6D46A-029F-27CB-FDD9-88904E71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FA7028D-439C-320D-8DDF-928CE517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3C3DF56-2569-1BB4-BC59-14AB3484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76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E53ECE-AD7E-F5E0-674F-C398B0B9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21FC192-6B17-8DB7-EDDD-51C953E0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3D51387-B347-6220-14E0-2DF8598F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E835493-D50E-BC43-BF13-60166279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9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5732185-2AE5-C0F6-E2AC-00A8450D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F43E905-25EC-647F-1142-F39CC749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EB4B93D-83E0-E030-5F85-F2BF8367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0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56E67B-C5F5-0590-7093-B2361A95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730DCC-5C33-507C-F2BE-5E8259ECF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4FB9817-A2A6-597A-A92B-6E771603C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DC902D7-91EE-1C6E-2A74-49537F1B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1BF8BDF-A7B2-EE3F-141E-AF0F47FA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5F8AE41-0648-C3CB-0CAE-7ADDA9F7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66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82ABE3-A82A-D7D6-4E54-D781A332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4238FD5-45E9-54D3-7B6E-796DA58F1F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B758F78-3386-07F2-18F8-BD6C22225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57EB3D4-A764-7914-5EDA-C371C748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5E40603-37C1-633D-75D7-D0A348818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CD55DDD-857F-ABFF-FB2C-68BD5ED0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1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E3A684-9EDC-C2A2-D732-E9037FDB8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E321E65-ACD1-5C00-EA68-4F4F197E0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390B34-327C-E6D8-AA2F-0DE9F28F1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9E64-4D45-425D-9ED0-603010F831F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BE81BD-B8B5-E3C1-A2F1-973442D03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7A58F10-133F-90D5-E963-5A335C715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513C-2E48-4137-836D-4EC2845A3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7AAC9F-3EB5-E3E7-CB6D-B5211FFCC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58DB1F4-2B80-92A5-A646-FE7E9B520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98F4F0C-D72F-A449-8409-D55624281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59575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68AAC85-F905-F2DA-5246-58BFA392FC93}"/>
              </a:ext>
            </a:extLst>
          </p:cNvPr>
          <p:cNvSpPr txBox="1"/>
          <p:nvPr/>
        </p:nvSpPr>
        <p:spPr>
          <a:xfrm>
            <a:off x="2486335" y="2091547"/>
            <a:ext cx="71869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Сколько лет городу Курску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5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38892CA-4E83-B0F9-576B-325E59B2F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595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1D6AC5-D1E7-544C-F878-039D83365FA3}"/>
              </a:ext>
            </a:extLst>
          </p:cNvPr>
          <p:cNvSpPr txBox="1"/>
          <p:nvPr/>
        </p:nvSpPr>
        <p:spPr>
          <a:xfrm>
            <a:off x="2502546" y="682624"/>
            <a:ext cx="718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Сколько лет городу Курску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3FDFB4C-ED5E-D3DB-12FC-2C1001E10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869" y="1837845"/>
            <a:ext cx="4841490" cy="279566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84EF51D-3F47-DE4F-8FD8-17F8CE9651E2}"/>
              </a:ext>
            </a:extLst>
          </p:cNvPr>
          <p:cNvSpPr txBox="1"/>
          <p:nvPr/>
        </p:nvSpPr>
        <p:spPr>
          <a:xfrm>
            <a:off x="6664577" y="3987178"/>
            <a:ext cx="4841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Древний Курск глазами современного художника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543745A-539B-02B2-AA32-2E0A037E0D34}"/>
              </a:ext>
            </a:extLst>
          </p:cNvPr>
          <p:cNvSpPr txBox="1"/>
          <p:nvPr/>
        </p:nvSpPr>
        <p:spPr>
          <a:xfrm>
            <a:off x="6664577" y="1837845"/>
            <a:ext cx="38658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1. Почему древние русские города строились на высоком берегу реки?</a:t>
            </a:r>
            <a:br>
              <a:rPr lang="ru-RU" b="1" dirty="0"/>
            </a:br>
            <a:r>
              <a:rPr lang="ru-RU" b="1" dirty="0"/>
              <a:t>2. Рассмотри картинку и сравни облик современного и древнего Курска. В чём отличия?</a:t>
            </a:r>
          </a:p>
        </p:txBody>
      </p:sp>
    </p:spTree>
    <p:extLst>
      <p:ext uri="{BB962C8B-B14F-4D97-AF65-F5344CB8AC3E}">
        <p14:creationId xmlns:p14="http://schemas.microsoft.com/office/powerpoint/2010/main" val="31728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38892CA-4E83-B0F9-576B-325E59B2F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" y="0"/>
            <a:ext cx="121595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1D6AC5-D1E7-544C-F878-039D83365FA3}"/>
              </a:ext>
            </a:extLst>
          </p:cNvPr>
          <p:cNvSpPr txBox="1"/>
          <p:nvPr/>
        </p:nvSpPr>
        <p:spPr>
          <a:xfrm>
            <a:off x="2502547" y="561326"/>
            <a:ext cx="718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Сколько лет городу Курску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41A8A82-EF42-983F-45A6-FCA176812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5" y="1397429"/>
            <a:ext cx="5034212" cy="33244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8C909E4-8B61-E9CD-6F61-13066334090C}"/>
              </a:ext>
            </a:extLst>
          </p:cNvPr>
          <p:cNvSpPr txBox="1"/>
          <p:nvPr/>
        </p:nvSpPr>
        <p:spPr>
          <a:xfrm>
            <a:off x="6775395" y="1397429"/>
            <a:ext cx="35018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Найденный во время археологических раскопок строительный материал – </a:t>
            </a:r>
            <a:r>
              <a:rPr lang="ru-RU" dirty="0" err="1"/>
              <a:t>плинфа</a:t>
            </a:r>
            <a:r>
              <a:rPr lang="ru-RU" dirty="0"/>
              <a:t> – является косвенным подтверждением того, что Курск на рубеже </a:t>
            </a:r>
            <a:r>
              <a:rPr lang="en-US" dirty="0"/>
              <a:t>X</a:t>
            </a:r>
            <a:r>
              <a:rPr lang="ru-RU" dirty="0"/>
              <a:t>-</a:t>
            </a:r>
            <a:r>
              <a:rPr lang="en-US" dirty="0"/>
              <a:t>XI </a:t>
            </a:r>
            <a:r>
              <a:rPr lang="ru-RU" dirty="0" smtClean="0"/>
              <a:t>веков </a:t>
            </a:r>
            <a:r>
              <a:rPr lang="ru-RU" dirty="0"/>
              <a:t>был достаточно крупным городом, имеющим каменные </a:t>
            </a:r>
            <a:r>
              <a:rPr lang="ru-RU" dirty="0" smtClean="0"/>
              <a:t>постройки. 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0272C6F-3A1A-ACA6-CC8B-DFEEE3D2BEEC}"/>
              </a:ext>
            </a:extLst>
          </p:cNvPr>
          <p:cNvSpPr txBox="1"/>
          <p:nvPr/>
        </p:nvSpPr>
        <p:spPr>
          <a:xfrm>
            <a:off x="6775395" y="4352576"/>
            <a:ext cx="412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Кирпичная стена, выложенная </a:t>
            </a:r>
            <a:r>
              <a:rPr lang="ru-RU" dirty="0" err="1"/>
              <a:t>плинфой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67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38892CA-4E83-B0F9-576B-325E59B2F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" y="0"/>
            <a:ext cx="121595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1D6AC5-D1E7-544C-F878-039D83365FA3}"/>
              </a:ext>
            </a:extLst>
          </p:cNvPr>
          <p:cNvSpPr txBox="1"/>
          <p:nvPr/>
        </p:nvSpPr>
        <p:spPr>
          <a:xfrm>
            <a:off x="2502547" y="561326"/>
            <a:ext cx="718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Сколько лет городу Курску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8A198733-2759-FE97-C950-2DC381FFB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190" y="1516467"/>
            <a:ext cx="4682834" cy="31218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9321B6C-B922-EBF3-D20C-B0D9A62B4556}"/>
              </a:ext>
            </a:extLst>
          </p:cNvPr>
          <p:cNvSpPr txBox="1"/>
          <p:nvPr/>
        </p:nvSpPr>
        <p:spPr>
          <a:xfrm>
            <a:off x="6459894" y="1516467"/>
            <a:ext cx="45408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«В Курске были уже рынки, хлебопекарни, феодалы и властелин (князь или княжий наместник). Были кирпичные храмы. В «Житии» описывается картина уже сформировавшегося древнерусского города.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2F3F12-3A59-8436-5E98-93AC70BCABEC}"/>
              </a:ext>
            </a:extLst>
          </p:cNvPr>
          <p:cNvSpPr txBox="1"/>
          <p:nvPr/>
        </p:nvSpPr>
        <p:spPr>
          <a:xfrm>
            <a:off x="6459894" y="4050963"/>
            <a:ext cx="48293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Житие Феодосия Печерского, где впервые упомянут </a:t>
            </a:r>
            <a:r>
              <a:rPr lang="ru-RU" sz="1600" dirty="0" smtClean="0"/>
              <a:t>Курск, </a:t>
            </a:r>
            <a:r>
              <a:rPr lang="ru-RU" sz="1600" dirty="0"/>
              <a:t>в экспозиции Курского краеведческого музея</a:t>
            </a:r>
          </a:p>
        </p:txBody>
      </p:sp>
    </p:spTree>
    <p:extLst>
      <p:ext uri="{BB962C8B-B14F-4D97-AF65-F5344CB8AC3E}">
        <p14:creationId xmlns:p14="http://schemas.microsoft.com/office/powerpoint/2010/main" val="308884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38892CA-4E83-B0F9-576B-325E59B2F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0" y="0"/>
            <a:ext cx="121595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1D6AC5-D1E7-544C-F878-039D83365FA3}"/>
              </a:ext>
            </a:extLst>
          </p:cNvPr>
          <p:cNvSpPr txBox="1"/>
          <p:nvPr/>
        </p:nvSpPr>
        <p:spPr>
          <a:xfrm>
            <a:off x="2502547" y="561326"/>
            <a:ext cx="718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Сколько лет городу Курску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607A4F7-4ABC-0874-C107-5F6ADB216DF8}"/>
              </a:ext>
            </a:extLst>
          </p:cNvPr>
          <p:cNvSpPr txBox="1"/>
          <p:nvPr/>
        </p:nvSpPr>
        <p:spPr>
          <a:xfrm>
            <a:off x="6372691" y="1782648"/>
            <a:ext cx="47936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Первое упоминание о Курске содержится в «Житии Феодосия Печерского» и датируется 1032 годом. Эта дата стала датой официального основания города </a:t>
            </a:r>
            <a:r>
              <a:rPr lang="ru-RU" dirty="0" smtClean="0"/>
              <a:t>Курска.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9CAA41C-0693-7B5E-AA64-B44777150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117" y="1543244"/>
            <a:ext cx="4929131" cy="28794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93BA9BD-AB0B-7967-3146-A43CF59BD886}"/>
              </a:ext>
            </a:extLst>
          </p:cNvPr>
          <p:cNvSpPr txBox="1"/>
          <p:nvPr/>
        </p:nvSpPr>
        <p:spPr>
          <a:xfrm>
            <a:off x="6484659" y="3837935"/>
            <a:ext cx="4355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Так могла выглядеть Курская крепость в</a:t>
            </a:r>
            <a:r>
              <a:rPr lang="en-US" sz="1600" dirty="0"/>
              <a:t> XI</a:t>
            </a:r>
            <a:r>
              <a:rPr lang="ru-RU" sz="1600" dirty="0"/>
              <a:t> веке.</a:t>
            </a:r>
            <a:br>
              <a:rPr lang="ru-RU" sz="1600" dirty="0"/>
            </a:br>
            <a:r>
              <a:rPr lang="ru-RU" sz="1600" dirty="0"/>
              <a:t>Рисунок современного </a:t>
            </a:r>
            <a:r>
              <a:rPr lang="ru-RU" sz="1600" dirty="0" smtClean="0"/>
              <a:t>художника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9332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38892CA-4E83-B0F9-576B-325E59B2F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595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1D6AC5-D1E7-544C-F878-039D83365FA3}"/>
              </a:ext>
            </a:extLst>
          </p:cNvPr>
          <p:cNvSpPr txBox="1"/>
          <p:nvPr/>
        </p:nvSpPr>
        <p:spPr>
          <a:xfrm>
            <a:off x="2502547" y="561326"/>
            <a:ext cx="718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Сколько лет городу Курску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3ECDBC5-D579-4275-828D-F832EBB6F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593" y="1444366"/>
            <a:ext cx="4052815" cy="3141903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xmlns="" id="{DECD770D-4972-0544-4A7C-A715C29EBE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0923" y="262894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FB5A2F-05B5-60B8-D039-4F4421BE9A60}"/>
              </a:ext>
            </a:extLst>
          </p:cNvPr>
          <p:cNvSpPr txBox="1"/>
          <p:nvPr/>
        </p:nvSpPr>
        <p:spPr>
          <a:xfrm>
            <a:off x="6733594" y="2413337"/>
            <a:ext cx="3763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Стела «Город воинской славы» на мемориальном комплексе «Курская Дуга»</a:t>
            </a:r>
          </a:p>
        </p:txBody>
      </p:sp>
    </p:spTree>
    <p:extLst>
      <p:ext uri="{BB962C8B-B14F-4D97-AF65-F5344CB8AC3E}">
        <p14:creationId xmlns:p14="http://schemas.microsoft.com/office/powerpoint/2010/main" val="40885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38892CA-4E83-B0F9-576B-325E59B2F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1" y="0"/>
            <a:ext cx="121595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1D6AC5-D1E7-544C-F878-039D83365FA3}"/>
              </a:ext>
            </a:extLst>
          </p:cNvPr>
          <p:cNvSpPr txBox="1"/>
          <p:nvPr/>
        </p:nvSpPr>
        <p:spPr>
          <a:xfrm>
            <a:off x="2502547" y="561326"/>
            <a:ext cx="718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Творческое задание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xmlns="" id="{DECD770D-4972-0544-4A7C-A715C29EBE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0923" y="262894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FB5A2F-05B5-60B8-D039-4F4421BE9A60}"/>
              </a:ext>
            </a:extLst>
          </p:cNvPr>
          <p:cNvSpPr txBox="1"/>
          <p:nvPr/>
        </p:nvSpPr>
        <p:spPr>
          <a:xfrm>
            <a:off x="5579706" y="2628943"/>
            <a:ext cx="5676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Нарисуйте герб Курской области и выясните, что </a:t>
            </a:r>
            <a:r>
              <a:rPr lang="ru-RU" b="1" dirty="0" smtClean="0"/>
              <a:t>символизируют </a:t>
            </a:r>
            <a:r>
              <a:rPr lang="ru-RU" b="1" dirty="0"/>
              <a:t>изображенные на гербе птицы.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36B6564-FC3F-3F71-6D12-D0B1B8784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966" y="1187542"/>
            <a:ext cx="3043666" cy="352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54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194</Words>
  <Application>Microsoft Office PowerPoint</Application>
  <PresentationFormat>Произвольный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Maria Bysova</dc:creator>
  <cp:lastModifiedBy>Яkунина</cp:lastModifiedBy>
  <cp:revision>3</cp:revision>
  <dcterms:created xsi:type="dcterms:W3CDTF">2023-06-30T20:16:47Z</dcterms:created>
  <dcterms:modified xsi:type="dcterms:W3CDTF">2023-07-28T12:42:57Z</dcterms:modified>
</cp:coreProperties>
</file>