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</p:sldMasterIdLst>
  <p:notesMasterIdLst>
    <p:notesMasterId r:id="rId19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7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91" autoAdjust="0"/>
  </p:normalViewPr>
  <p:slideViewPr>
    <p:cSldViewPr snapToGrid="0">
      <p:cViewPr varScale="1">
        <p:scale>
          <a:sx n="67" d="100"/>
          <a:sy n="67" d="100"/>
        </p:scale>
        <p:origin x="14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Noto Sans Symbols"/>
              <a:buNone/>
              <a:defRPr sz="2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ctr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None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ctr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ctr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None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sz="48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D58F3E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85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sz="18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sz="18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2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solidFill>
            <a:srgbClr val="FFFDEB"/>
          </a:solidFill>
          <a:ln>
            <a:noFill/>
          </a:ln>
          <a:effectLst>
            <a:outerShdw blurRad="88900" sx="103000" sy="103000" algn="ctr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93369" algn="l" rtl="0">
              <a:spcBef>
                <a:spcPts val="1000"/>
              </a:spcBef>
              <a:spcAft>
                <a:spcPts val="0"/>
              </a:spcAft>
              <a:buClr>
                <a:srgbClr val="D58F3E"/>
              </a:buClr>
              <a:buSzPts val="1020"/>
              <a:buFont typeface="Noto Sans Symbols"/>
              <a:buChar char="●"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82575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850"/>
              <a:buFont typeface="Noto Sans Symbols"/>
              <a:buChar char="●"/>
              <a:defRPr sz="1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77177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765"/>
              <a:buFont typeface="Noto Sans Symbols"/>
              <a:buChar char="●"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7717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765"/>
              <a:buFont typeface="Noto Sans Symbols"/>
              <a:buChar char="●"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 rot="5400000">
            <a:off x="2232819" y="-327819"/>
            <a:ext cx="46783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sz="48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sz="26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53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57200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3"/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4"/>
          </p:nvPr>
        </p:nvSpPr>
        <p:spPr>
          <a:xfrm>
            <a:off x="4648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sz="26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53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6"/>
          <p:cNvCxnSpPr/>
          <p:nvPr/>
        </p:nvCxnSpPr>
        <p:spPr>
          <a:xfrm>
            <a:off x="1463675" y="3549650"/>
            <a:ext cx="2971800" cy="1587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cxnSp>
        <p:nvCxnSpPr>
          <p:cNvPr id="7" name="Shape 7"/>
          <p:cNvCxnSpPr/>
          <p:nvPr/>
        </p:nvCxnSpPr>
        <p:spPr>
          <a:xfrm>
            <a:off x="4708525" y="3549650"/>
            <a:ext cx="2971800" cy="1587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sp>
        <p:nvSpPr>
          <p:cNvPr id="8" name="Shape 8"/>
          <p:cNvSpPr/>
          <p:nvPr/>
        </p:nvSpPr>
        <p:spPr>
          <a:xfrm>
            <a:off x="4540250" y="3525837"/>
            <a:ext cx="46037" cy="46037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685800" y="4916487"/>
            <a:ext cx="7924800" cy="4762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hape 74"/>
          <p:cNvCxnSpPr/>
          <p:nvPr/>
        </p:nvCxnSpPr>
        <p:spPr>
          <a:xfrm>
            <a:off x="563562" y="2179637"/>
            <a:ext cx="3748087" cy="1587"/>
          </a:xfrm>
          <a:prstGeom prst="straightConnector1">
            <a:avLst/>
          </a:prstGeom>
          <a:noFill/>
          <a:ln w="12700" cap="flat" cmpd="sng">
            <a:solidFill>
              <a:srgbClr val="E9E9E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cxnSp>
        <p:nvCxnSpPr>
          <p:cNvPr id="75" name="Shape 75"/>
          <p:cNvCxnSpPr/>
          <p:nvPr/>
        </p:nvCxnSpPr>
        <p:spPr>
          <a:xfrm>
            <a:off x="4754562" y="2179637"/>
            <a:ext cx="3749675" cy="1587"/>
          </a:xfrm>
          <a:prstGeom prst="straightConnector1">
            <a:avLst/>
          </a:prstGeom>
          <a:noFill/>
          <a:ln w="12700" cap="flat" cmpd="sng">
            <a:solidFill>
              <a:srgbClr val="E9E9E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xfrm>
            <a:off x="457200" y="3700462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Noto Sans Symbols"/>
              <a:buNone/>
            </a:pPr>
            <a:endParaRPr sz="22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0" y="2482056"/>
            <a:ext cx="7300913" cy="357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1000"/>
              <a:buFont typeface="Constantia"/>
              <a:buNone/>
            </a:pP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10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ru-RU" sz="8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Constantia"/>
                <a:ea typeface="Constantia"/>
                <a:cs typeface="Constantia"/>
                <a:sym typeface="Constantia"/>
              </a:rPr>
              <a:t>Серафим </a:t>
            </a:r>
            <a:br>
              <a:rPr lang="ru-RU" sz="8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ru-RU" sz="8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Constantia"/>
                <a:ea typeface="Constantia"/>
                <a:cs typeface="Constantia"/>
                <a:sym typeface="Constantia"/>
              </a:rPr>
              <a:t>Саровский</a:t>
            </a:r>
            <a:endParaRPr sz="8800" b="1" i="0" u="none" strike="noStrike" cap="none" dirty="0">
              <a:solidFill>
                <a:schemeClr val="bg2">
                  <a:lumMod val="75000"/>
                </a:schemeClr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9322B58-56DA-46EF-9CA4-7AF1CCF49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-122934"/>
            <a:ext cx="2667000" cy="1500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219075" y="79375"/>
            <a:ext cx="8474075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ru-RU" sz="42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Помощь людям</a:t>
            </a:r>
            <a:endParaRPr sz="4200" b="1" i="0" u="none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83" name="Shape 183" descr="H:\Серафим  Саровский\DSC0289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374" r="7431" b="10891"/>
          <a:stretch/>
        </p:blipFill>
        <p:spPr>
          <a:xfrm>
            <a:off x="585787" y="1643063"/>
            <a:ext cx="4057650" cy="415766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>
            <a:spLocks noGrp="1"/>
          </p:cNvSpPr>
          <p:nvPr>
            <p:ph type="body" idx="2"/>
          </p:nvPr>
        </p:nvSpPr>
        <p:spPr>
          <a:xfrm>
            <a:off x="4714875" y="1114425"/>
            <a:ext cx="4214812" cy="592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ru-RU" sz="2600" b="0" i="0" u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Батюшка оставил затвор  и стал принимать людей. 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ru-RU" sz="2600" b="0" i="0" u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Обнимая и целуя пришедшего, старец говорил, сияя: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r>
              <a:rPr lang="ru-RU" sz="2600" b="0" i="0" u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- Христос </a:t>
            </a:r>
            <a:r>
              <a:rPr lang="ru-RU" sz="2600" b="0" i="0" u="none" dirty="0" err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воскресе</a:t>
            </a:r>
            <a:r>
              <a:rPr lang="ru-RU" sz="2600" b="0" i="0" u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, радость моя!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ru-RU" sz="2600" b="0" i="0" u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Любовь  к людям и духовная прозорливость привлекали к нему множество народа.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ru-RU" sz="2600" b="0" i="0" u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Старец же охотнее всего беседовал с детьми.</a:t>
            </a:r>
            <a:endParaRPr/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A8CE13D5-5160-4DBD-979F-D21DEFCC4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-122934"/>
            <a:ext cx="2667000" cy="1500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150" y="-6350"/>
            <a:ext cx="8424862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600"/>
              <a:buFont typeface="Constantia"/>
              <a:buNone/>
            </a:pPr>
            <a:r>
              <a:rPr lang="ru-RU" sz="3600" b="1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Последнее посещение Богородицы</a:t>
            </a:r>
            <a:endParaRPr sz="3600" b="1" i="0" u="none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228599" y="1100137"/>
            <a:ext cx="4302125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ru-RU" sz="2400" b="0" i="0" u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За год и 9 месяцев до кончины преподобному Серафиму в двенадцатый раз явилась Матерь Божия.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ru-RU" sz="2400" b="0" i="0" u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На этом последнем посещении присутствовала, по просьбе батюшки, </a:t>
            </a:r>
            <a:r>
              <a:rPr lang="ru-RU" sz="2400" b="0" i="0" u="none" dirty="0" err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дивеевская</a:t>
            </a:r>
            <a:r>
              <a:rPr lang="ru-RU" sz="2400" b="0" i="0" u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старица Евдокия Ефремовна.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ru-RU" sz="2400" b="0" i="0" u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В заключение встречи Богородица сказала: 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r>
              <a:rPr lang="ru-RU" sz="2400" b="0" i="0" u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 - Скоро, </a:t>
            </a:r>
            <a:r>
              <a:rPr lang="ru-RU" sz="2400" b="0" i="0" u="none" dirty="0" err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любимче</a:t>
            </a:r>
            <a:r>
              <a:rPr lang="ru-RU" sz="2400" b="0" i="0" u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мой, будешь с нами.</a:t>
            </a:r>
            <a:endParaRPr/>
          </a:p>
        </p:txBody>
      </p:sp>
      <p:pic>
        <p:nvPicPr>
          <p:cNvPr id="191" name="Shape 191" descr="H:\Серафим  Саровский\serafim8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29125" y="1143000"/>
            <a:ext cx="4429125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AFA72EF9-B27A-45A2-BE79-D21CEB875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987" y="-293116"/>
            <a:ext cx="2667000" cy="1500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219075" y="146050"/>
            <a:ext cx="8474075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ru-RU" sz="42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Кончина батюшки.</a:t>
            </a:r>
            <a:endParaRPr sz="4200" b="1" i="0" u="none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429125" y="1143000"/>
            <a:ext cx="4500562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ru-RU" sz="24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 января 1833 года монах Павел , живший в соседней келье , почувствовал запах дыма. Открыв дверь батюшкиной кельи, монахи  увидели, что  чуть тлеет край табурета, а батюшка Серафим стоит на коленях в молитвенной позе перед иконой Богородицы.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ru-RU" sz="24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Тронули его за плечо – сон его оказался непробудным. Душа старца отлетела в небесные обители, к Богу.</a:t>
            </a:r>
            <a:endParaRPr/>
          </a:p>
          <a:p>
            <a:pPr marL="274320" marR="0" lvl="0" indent="-14478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98" name="Shape 198" descr="G:\DCIM\102MSDCF\DSC02896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7187" y="1500188"/>
            <a:ext cx="4071937" cy="481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A4E01DE5-D24A-4E51-B1AF-B62F359F5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-122934"/>
            <a:ext cx="2667000" cy="1500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219075" y="146050"/>
            <a:ext cx="8474075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ru-RU" sz="4200" b="1" i="0" u="none" strike="noStrike" cap="none" dirty="0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rPr>
              <a:t>Детство Серафима Саровского</a:t>
            </a:r>
            <a:endParaRPr sz="4200" b="1" i="0" u="none" strike="noStrike" cap="none" dirty="0">
              <a:solidFill>
                <a:schemeClr val="accen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943476" y="1228725"/>
            <a:ext cx="3849687" cy="542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ru-RU" sz="2400" b="0" i="0" u="none" strike="noStrike" cap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</a:t>
            </a:r>
            <a:r>
              <a:rPr lang="ru-RU" sz="2400" b="0" i="0" u="none" strike="noStrike" cap="none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В Курске в июле 1754 года  в благочестивой  купеческой семье Исидора и Агафьи Мошниных родился сын, которого назвали Прохором.</a:t>
            </a:r>
            <a:endParaRPr>
              <a:solidFill>
                <a:srgbClr val="FFC000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ru-RU" sz="2400" b="0" i="0" u="none" strike="noStrike" cap="none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  Однажды  семилетний Прохор забрался на недостроенную колокольню, оступился и упал вниз с огромной высоты, но остался невредим.</a:t>
            </a:r>
            <a:endParaRPr>
              <a:solidFill>
                <a:srgbClr val="FFC000"/>
              </a:solidFill>
            </a:endParaRPr>
          </a:p>
        </p:txBody>
      </p:sp>
      <p:pic>
        <p:nvPicPr>
          <p:cNvPr id="128" name="Shape 128" descr="H:\Серафим  Саровский\DSC02887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4175" t="4704" r="8503" b="9410"/>
          <a:stretch/>
        </p:blipFill>
        <p:spPr>
          <a:xfrm>
            <a:off x="400050" y="1514476"/>
            <a:ext cx="4500562" cy="458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687DB557-71FD-4895-A434-11A53EF45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425" y="-346519"/>
            <a:ext cx="2667000" cy="1500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19075" y="146050"/>
            <a:ext cx="8474075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ru-RU" sz="4200" b="1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Юность Серафима Саровского</a:t>
            </a:r>
            <a:endParaRPr sz="4200" b="1" i="0" u="none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214312" y="1285875"/>
            <a:ext cx="4302125" cy="535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ru-RU"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Прохор любил молитву, уединение, чтение святых книг. Он хотел быть с Богом ежечасно и мечтал уйти  в монастырь.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ru-RU"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Когда юноше исполнилось 17 лет, он отправился в Киев. Старец  Досифей, Киево-Печерский затворник, благословил  Прохора идти в Саровскую обитель.</a:t>
            </a:r>
            <a:endParaRPr/>
          </a:p>
        </p:txBody>
      </p:sp>
      <p:pic>
        <p:nvPicPr>
          <p:cNvPr id="135" name="Shape 135" descr="H:\Серафим  Саровский\DSC02889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3126" t="4634" r="14390" b="8543"/>
          <a:stretch/>
        </p:blipFill>
        <p:spPr>
          <a:xfrm>
            <a:off x="4643437" y="1343026"/>
            <a:ext cx="4214812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51784FE1-9CE2-4334-8DEA-44722DBA4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850" y="-289369"/>
            <a:ext cx="2667000" cy="1500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249237" y="-292100"/>
            <a:ext cx="8486775" cy="123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400"/>
              <a:buFont typeface="Constantia"/>
              <a:buNone/>
            </a:pPr>
            <a:r>
              <a:rPr lang="ru-RU" sz="44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       Саровский монастырь</a:t>
            </a:r>
            <a:endParaRPr sz="4400" b="1" i="0" u="none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643437" y="1214437"/>
            <a:ext cx="4214812" cy="521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ru-RU" sz="2400" b="0" i="0" u="none" strike="noStrike" cap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В 1786 году он принял монашеский постриг с именем Серафим. 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ru-RU" sz="2400" b="0" i="0" u="none" strike="noStrike" cap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Испросив  благословения  игумена ,Серафим ушел в лес, где построил себе маленькую  келью. </a:t>
            </a:r>
            <a:endParaRPr sz="24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ru-RU" sz="2400" b="0" i="0" u="none" strike="noStrike" cap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После пострига  он постоянно чувствовал себя в присутствии Божием, от этого все вокруг него преображалось. Даже дикие звери рядом с ним становились кроткими и ласковыми.</a:t>
            </a:r>
            <a:endParaRPr/>
          </a:p>
        </p:txBody>
      </p:sp>
      <p:pic>
        <p:nvPicPr>
          <p:cNvPr id="142" name="Shape 142" descr="H:\Серафим  Саровский\DSC02890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1614" t="2345" r="9189" b="8543"/>
          <a:stretch/>
        </p:blipFill>
        <p:spPr>
          <a:xfrm>
            <a:off x="457200" y="1257301"/>
            <a:ext cx="4214812" cy="462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2A5DED1A-A449-461B-AF4A-14BF54E4B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-122934"/>
            <a:ext cx="2667000" cy="1500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19075" y="-219075"/>
            <a:ext cx="8474075" cy="12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ru-RU" sz="4200" b="1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Нападение  разбойников</a:t>
            </a:r>
            <a:endParaRPr sz="4200" b="1" i="0" u="none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57188" y="928687"/>
            <a:ext cx="4357687" cy="592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ru-RU" sz="2400" b="0" i="0" u="none" strike="noStrike" cap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Однажды, когда преподобный Серафим рубил в лесу дрова, на него напали трое разбойников. Отец Серафим не оказал никакого  сопротивления, хотя был крепок и силен.</a:t>
            </a:r>
            <a:endParaRPr sz="2400"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ru-RU" sz="2400" b="0" i="0" u="none" strike="noStrike" cap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Жестоко  избив, преподобного, разбойники скрылись. </a:t>
            </a:r>
            <a:endParaRPr sz="2400"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ru-RU" sz="2400" b="0" i="0" u="none" strike="noStrike" cap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Придя в себя, преподобный Серафим благодарил Бога за безвинное страдание  и просил прощения для злодеев. </a:t>
            </a:r>
            <a:endParaRPr sz="2400"/>
          </a:p>
        </p:txBody>
      </p:sp>
      <p:pic>
        <p:nvPicPr>
          <p:cNvPr id="149" name="Shape 149" descr="H:\Серафим  Саровский\DSC02891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2318" t="4693" r="13766" b="10832"/>
          <a:stretch/>
        </p:blipFill>
        <p:spPr>
          <a:xfrm>
            <a:off x="4625975" y="1071562"/>
            <a:ext cx="4160837" cy="422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6C9831CF-B2DC-4125-A787-0BC08367C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-122934"/>
            <a:ext cx="2667000" cy="1500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19075" y="79375"/>
            <a:ext cx="8474075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ru-RU" sz="4200" b="1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Помощь Божией Матери</a:t>
            </a:r>
            <a:endParaRPr sz="4200" b="1" i="0" u="none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648200" y="928687"/>
            <a:ext cx="4495800" cy="574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ru-RU" sz="2400" b="0" i="0" u="none" strike="noStrike" cap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Лишь на другой день, израненный, преподобный Серафим смог добраться до обители.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ru-RU" sz="2400" b="0" i="0" u="none" strike="noStrike" cap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Врачи, осмотрев раненого, посчитали его смерть неизбежной.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ru-RU" sz="2400" b="0" i="0" u="none" strike="noStrike" cap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В то время, как врачи  совещались, преподобный увидел Матерь Божию с апостолами Петром и Иоанном,  сказавшую врачам: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r>
              <a:rPr lang="ru-RU" sz="2400" b="0" i="0" u="none" strike="noStrike" cap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 - Что вы трудитесь?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r>
              <a:rPr lang="ru-RU" sz="2400" b="0" i="0" u="none" strike="noStrike" cap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 Старцу же она </a:t>
            </a:r>
            <a:r>
              <a:rPr lang="ru-RU" sz="2400" b="0" i="0" u="none" strike="noStrike" cap="none" dirty="0" err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рекла</a:t>
            </a:r>
            <a:r>
              <a:rPr lang="ru-RU" sz="2400" b="0" i="0" u="none" strike="noStrike" cap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: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r>
              <a:rPr lang="ru-RU" sz="2400" b="0" i="0" u="none" strike="noStrike" cap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 - Сей рода моего!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r>
              <a:rPr lang="ru-RU" sz="2400" b="0" i="0" u="none" strike="noStrike" cap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 Больной почувствовал возвращение сил.</a:t>
            </a:r>
            <a:endParaRPr/>
          </a:p>
          <a:p>
            <a:pPr marL="274320" marR="0" lvl="0" indent="-14478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56" name="Shape 156" descr="H:\Серафим  Саровский\DSC02892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9855" t="6979" r="9189" b="3851"/>
          <a:stretch/>
        </p:blipFill>
        <p:spPr>
          <a:xfrm>
            <a:off x="314325" y="1271589"/>
            <a:ext cx="4286250" cy="4672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BF3E35BB-F03E-4A17-839A-A944559B4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-122934"/>
            <a:ext cx="2667000" cy="1500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55587" y="146050"/>
            <a:ext cx="8437562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780"/>
              <a:buFont typeface="Constantia"/>
              <a:buNone/>
            </a:pPr>
            <a:r>
              <a:rPr lang="ru-RU" sz="3780" b="1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Молитва преподобного Серафима</a:t>
            </a:r>
            <a:endParaRPr sz="3780" b="1" i="0" u="none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285750" y="1285875"/>
            <a:ext cx="4071937" cy="557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ru-RU" sz="26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16 лет преподобный Серафим пребывал в пустыни. 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ru-RU" sz="26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1000 дней и ночей провел он в молитве, стоя на камне.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ru-RU" sz="26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Воздев руки к небу, он молился молитвой мытаря: 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r>
              <a:rPr lang="ru-RU" sz="26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- Боже, милостив буди мне, грешному!</a:t>
            </a:r>
            <a:endParaRPr/>
          </a:p>
        </p:txBody>
      </p:sp>
      <p:pic>
        <p:nvPicPr>
          <p:cNvPr id="163" name="Shape 163" descr="H:\Серафим  Саровский\DSC02893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4079" t="7040" r="8484" b="8485"/>
          <a:stretch/>
        </p:blipFill>
        <p:spPr>
          <a:xfrm>
            <a:off x="4343400" y="1557338"/>
            <a:ext cx="4443412" cy="430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F39D709F-8142-49F0-B4F3-877EC263A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425" y="-494157"/>
            <a:ext cx="2667000" cy="1500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219075" y="146050"/>
            <a:ext cx="8474075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ru-RU" sz="42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Затворничество</a:t>
            </a:r>
            <a:endParaRPr sz="4200" b="1" i="0" u="none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69" name="Shape 169" descr="H:\Серафим  Саровский\968162346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556" t="5194" r="4916" b="7792"/>
          <a:stretch/>
        </p:blipFill>
        <p:spPr>
          <a:xfrm>
            <a:off x="514349" y="1243012"/>
            <a:ext cx="407193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ru-RU" sz="26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В течение трех лет  отец Серафим  не проронил ни слова.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ru-RU" sz="26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Вернувшись в монастырь, преподобный  Серафим ушел в затвор.  Старец непрерывно молился молитвой Иисусовой, все выше восходя к духовному совершенству.</a:t>
            </a:r>
            <a:endParaRPr/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EE1FBAB3-9470-499F-B43C-2A519E388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-122934"/>
            <a:ext cx="2667000" cy="1500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219075" y="-219075"/>
            <a:ext cx="8474075" cy="129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ru-RU" sz="4200" b="1" i="0" u="none" strike="noStrike" cap="none" dirty="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Старчество</a:t>
            </a:r>
            <a:endParaRPr sz="4200" b="1" i="0" u="none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71487" y="1171574"/>
            <a:ext cx="4059237" cy="550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ru-RU" sz="2600" b="0" i="0" u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Старчество – это духовное руководство людьми. Этот подвиг батюшка нес последние 8 лет , до самой кончины.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ru-RU" sz="2600" b="0" i="0" u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На этот подвиг  преподобного Серафима благословила Сама Пресвятая Богородица, явившаяся ему в келье ночью 25 ноября 1825 года.</a:t>
            </a:r>
            <a:endParaRPr/>
          </a:p>
        </p:txBody>
      </p:sp>
      <p:pic>
        <p:nvPicPr>
          <p:cNvPr id="177" name="Shape 177" descr="H:\Серафим  Саровский\serafim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86351" y="1600200"/>
            <a:ext cx="2686049" cy="461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E73F4676-CF49-46B6-AC65-BA5885F51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-122934"/>
            <a:ext cx="2667000" cy="1500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1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599</Words>
  <Application>Microsoft Office PowerPoint</Application>
  <PresentationFormat>Экран (4:3)</PresentationFormat>
  <Paragraphs>48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Noto Sans Symbols</vt:lpstr>
      <vt:lpstr>Arial</vt:lpstr>
      <vt:lpstr>Constantia</vt:lpstr>
      <vt:lpstr>1_Бумажная</vt:lpstr>
      <vt:lpstr>Бумажная</vt:lpstr>
      <vt:lpstr>2_Бумажная</vt:lpstr>
      <vt:lpstr>3_Бумажная</vt:lpstr>
      <vt:lpstr>4_Бумажная</vt:lpstr>
      <vt:lpstr>5_Бумажная</vt:lpstr>
      <vt:lpstr>                                Серафим  Саровский</vt:lpstr>
      <vt:lpstr>Детство Серафима Саровского</vt:lpstr>
      <vt:lpstr>Юность Серафима Саровского</vt:lpstr>
      <vt:lpstr>       Саровский монастырь</vt:lpstr>
      <vt:lpstr>Нападение  разбойников</vt:lpstr>
      <vt:lpstr>Помощь Божией Матери</vt:lpstr>
      <vt:lpstr>Молитва преподобного Серафима</vt:lpstr>
      <vt:lpstr>Затворничество</vt:lpstr>
      <vt:lpstr>Старчество</vt:lpstr>
      <vt:lpstr>Помощь людям</vt:lpstr>
      <vt:lpstr>Последнее посещение Богородицы</vt:lpstr>
      <vt:lpstr>Кончина батюшки.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Серафим  Саровский</dc:title>
  <cp:lastModifiedBy>PC</cp:lastModifiedBy>
  <cp:revision>4</cp:revision>
  <dcterms:modified xsi:type="dcterms:W3CDTF">2023-12-16T21:05:09Z</dcterms:modified>
</cp:coreProperties>
</file>