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55" d="100"/>
          <a:sy n="155" d="100"/>
        </p:scale>
        <p:origin x="-23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F364-02DF-41E3-88DC-51FBD6231FD5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A90A-F1A0-4C8C-ACC3-FC94299042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F364-02DF-41E3-88DC-51FBD6231FD5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A90A-F1A0-4C8C-ACC3-FC94299042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F364-02DF-41E3-88DC-51FBD6231FD5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A90A-F1A0-4C8C-ACC3-FC94299042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F364-02DF-41E3-88DC-51FBD6231FD5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A90A-F1A0-4C8C-ACC3-FC94299042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F364-02DF-41E3-88DC-51FBD6231FD5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A90A-F1A0-4C8C-ACC3-FC94299042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F364-02DF-41E3-88DC-51FBD6231FD5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A90A-F1A0-4C8C-ACC3-FC94299042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F364-02DF-41E3-88DC-51FBD6231FD5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A90A-F1A0-4C8C-ACC3-FC94299042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F364-02DF-41E3-88DC-51FBD6231FD5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A90A-F1A0-4C8C-ACC3-FC94299042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F364-02DF-41E3-88DC-51FBD6231FD5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A90A-F1A0-4C8C-ACC3-FC94299042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F364-02DF-41E3-88DC-51FBD6231FD5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A90A-F1A0-4C8C-ACC3-FC94299042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F364-02DF-41E3-88DC-51FBD6231FD5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A90A-F1A0-4C8C-ACC3-FC94299042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8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1F364-02DF-41E3-88DC-51FBD6231FD5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3A90A-F1A0-4C8C-ACC3-FC94299042F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7356" y="357166"/>
            <a:ext cx="59416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Курские писатели в 20-30 годы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s://i.mycdn.me/i?r=AyH4iRPQ2q0otWIFepML2LxRTBghjB8ptWR2tdAN6ZN77Q&amp;fn=w_612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204894" y="847488"/>
            <a:ext cx="5587926" cy="351957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s://i.mycdn.me/i?r=AyH4iRPQ2q0otWIFepML2LxRU7ESbhxBZHEOwbx-PMXQsA&amp;fn=h_768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42844" y="3571876"/>
            <a:ext cx="2189924" cy="320902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#545468 Максим Подобедов Восхождение"/>
          <p:cNvPicPr/>
          <p:nvPr/>
        </p:nvPicPr>
        <p:blipFill>
          <a:blip r:embed="rId4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643702" y="3500438"/>
            <a:ext cx="2234241" cy="320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214290"/>
            <a:ext cx="807249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Заметную роль в литературной жизни края играла газета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Курская правда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туда-то и  несли писатели свои произведения. Писательская жизнь Курского края соответствовала духу времени всей страны. Бесконечные собрания, диспуты, ожесточенные споры. 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1925-1927 гг. при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Курской правде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начали издавать литературно- художественный журнал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Рефлектор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переименованный вскоре в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Трактор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В 1926 году обществом  крестьянских писателей был издан сборник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Зерна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в 1927 вышел коллективный литературно- художественный сборник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гору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в 1929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Четвертая полоса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Авторы этих сборников не достигли высот литературного мастерства, но было горячее желание  отразить в своих произведениях ритм великих перемен.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К 85-летию воронежской писательской организации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000232" y="2285992"/>
            <a:ext cx="5486399" cy="34419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dddkursk.ru/image/new/013356.1.jpg?201806231001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57158" y="285728"/>
            <a:ext cx="3571900" cy="2428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https://i.mycdn.me/i?r=AyH4iRPQ2q0otWIFepML2LxRXabU3MpV3vu0fkx9gG19Zg&amp;fn=w_612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286380" y="3143248"/>
            <a:ext cx="3357586" cy="314324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142844" y="307181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Проблемы, поднимаемые писателем: великодушие и эгоизм, верность, предательство актуальны в наши дни. Герои книг Аркадия Гайдара учат доброте, милосердию, учат любить свою Родину. Гайдар знаменит не только произведениями для детей, но и своей героической биографией. Гайдар-воин,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Гайдар-писатель.В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Советском Союзе он был кумиром.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714876" y="285729"/>
            <a:ext cx="407193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Булавин Михаил Яковлевич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родился 14 октября 1900 года в городе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Белосток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прозаик, член Союза писателей СССР (1934). Участник Гражданской войны.  После демобилизации  из рядов Красной Армии работал на станции Курск. Свою литературную деятельность  Булавин начинал в 20-е годы. Альманах « В гору» опубликовал его первый рассказ «Голод» (1927), затем рассказ «Строитель» (1929) в воронежском альманахе «Звено»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642918"/>
            <a:ext cx="8286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«Вступление» разгромили в «Литературной газете», в другом издании назвали «вылазкой классового врага» - такие отзывы были равносильны приговору, но молодого автора похвалил Максим Горький: «Из юноши может получиться писатель». Потом, вызвав к себе молодое дарование, он признался юноше, что перехвалил его – талант требовал обработки.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3500438"/>
            <a:ext cx="8286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О каком курском писателе идет речь?</a:t>
            </a:r>
          </a:p>
          <a:p>
            <a:r>
              <a:rPr lang="ru-RU" dirty="0">
                <a:solidFill>
                  <a:srgbClr val="FF0000"/>
                </a:solidFill>
              </a:rPr>
              <a:t>Где родился данный писатель?</a:t>
            </a:r>
          </a:p>
          <a:p>
            <a:r>
              <a:rPr lang="ru-RU" dirty="0">
                <a:solidFill>
                  <a:srgbClr val="FF0000"/>
                </a:solidFill>
              </a:rPr>
              <a:t>Назовите известные вам произведения данного писателя?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285852" y="142852"/>
            <a:ext cx="7215238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_________________участвовал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становлении советской власти в Курске. В печати выступал под псевдонимом М. Суровый. Молодой публицист самокритично оценивал свои литературные опыты. ____________ писал и стихи и прозу. Больше всего ему удавалась проза. Так, например, в рассказе «Эстакада» (1929) изображен рабочий, герой революции.  Из-за разного рода неудач стал пить, прогуливать. Его увольняют  с работы. Особенно возмущает Бутова (главного героя), что увольняет с работы старший товарищ, ныне директор завода. Но прямой и задушевный разговор вернул героя к жизни.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57290" y="4143380"/>
            <a:ext cx="7429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Фамилия, какого Курского писателя пропущено в тексте?</a:t>
            </a:r>
          </a:p>
          <a:p>
            <a:r>
              <a:rPr lang="ru-RU" dirty="0">
                <a:solidFill>
                  <a:srgbClr val="FF0000"/>
                </a:solidFill>
              </a:rPr>
              <a:t>Назовите известные вам произведения этого автора?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438</Words>
  <Application>Microsoft Office PowerPoint</Application>
  <PresentationFormat>Экран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</dc:creator>
  <cp:lastModifiedBy>Александр</cp:lastModifiedBy>
  <cp:revision>4</cp:revision>
  <dcterms:created xsi:type="dcterms:W3CDTF">2023-09-20T15:26:17Z</dcterms:created>
  <dcterms:modified xsi:type="dcterms:W3CDTF">2023-09-20T15:56:40Z</dcterms:modified>
</cp:coreProperties>
</file>