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1" r:id="rId8"/>
    <p:sldId id="262" r:id="rId9"/>
    <p:sldId id="265" r:id="rId10"/>
    <p:sldId id="264"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2118" y="-9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2072868-4ECD-E763-098A-3391C3A8BA5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979078A8-3063-7775-198F-3591FB6F40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57E7CF30-700E-3286-E0D9-0A6E21200F7D}"/>
              </a:ext>
            </a:extLst>
          </p:cNvPr>
          <p:cNvSpPr>
            <a:spLocks noGrp="1"/>
          </p:cNvSpPr>
          <p:nvPr>
            <p:ph type="dt" sz="half" idx="10"/>
          </p:nvPr>
        </p:nvSpPr>
        <p:spPr/>
        <p:txBody>
          <a:bodyPr/>
          <a:lstStyle/>
          <a:p>
            <a:fld id="{5BBB5E24-B33B-4F1C-BDB5-49B8EA9EABA8}" type="datetimeFigureOut">
              <a:rPr lang="ru-RU" smtClean="0"/>
              <a:pPr/>
              <a:t>28.07.2023</a:t>
            </a:fld>
            <a:endParaRPr lang="ru-RU"/>
          </a:p>
        </p:txBody>
      </p:sp>
      <p:sp>
        <p:nvSpPr>
          <p:cNvPr id="5" name="Нижний колонтитул 4">
            <a:extLst>
              <a:ext uri="{FF2B5EF4-FFF2-40B4-BE49-F238E27FC236}">
                <a16:creationId xmlns="" xmlns:a16="http://schemas.microsoft.com/office/drawing/2014/main" id="{6D6B11AF-5DD2-CD62-2F6E-FA1A5E1CE00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CD2FEEA1-F267-AFEF-8C5C-505C86995EF6}"/>
              </a:ext>
            </a:extLst>
          </p:cNvPr>
          <p:cNvSpPr>
            <a:spLocks noGrp="1"/>
          </p:cNvSpPr>
          <p:nvPr>
            <p:ph type="sldNum" sz="quarter" idx="12"/>
          </p:nvPr>
        </p:nvSpPr>
        <p:spPr/>
        <p:txBody>
          <a:bodyPr/>
          <a:lstStyle/>
          <a:p>
            <a:fld id="{3F9120C5-B750-4733-B339-8A632DE55C9E}" type="slidenum">
              <a:rPr lang="ru-RU" smtClean="0"/>
              <a:pPr/>
              <a:t>‹#›</a:t>
            </a:fld>
            <a:endParaRPr lang="ru-RU"/>
          </a:p>
        </p:txBody>
      </p:sp>
    </p:spTree>
    <p:extLst>
      <p:ext uri="{BB962C8B-B14F-4D97-AF65-F5344CB8AC3E}">
        <p14:creationId xmlns:p14="http://schemas.microsoft.com/office/powerpoint/2010/main" val="1499118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011F4F0-D80F-6577-DABB-28F03C98BF6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AE960A50-3AC1-95F4-0718-719A6760E4F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A6F1CE7B-AA20-E8F5-8C32-E123821EBBE8}"/>
              </a:ext>
            </a:extLst>
          </p:cNvPr>
          <p:cNvSpPr>
            <a:spLocks noGrp="1"/>
          </p:cNvSpPr>
          <p:nvPr>
            <p:ph type="dt" sz="half" idx="10"/>
          </p:nvPr>
        </p:nvSpPr>
        <p:spPr/>
        <p:txBody>
          <a:bodyPr/>
          <a:lstStyle/>
          <a:p>
            <a:fld id="{5BBB5E24-B33B-4F1C-BDB5-49B8EA9EABA8}" type="datetimeFigureOut">
              <a:rPr lang="ru-RU" smtClean="0"/>
              <a:pPr/>
              <a:t>28.07.2023</a:t>
            </a:fld>
            <a:endParaRPr lang="ru-RU"/>
          </a:p>
        </p:txBody>
      </p:sp>
      <p:sp>
        <p:nvSpPr>
          <p:cNvPr id="5" name="Нижний колонтитул 4">
            <a:extLst>
              <a:ext uri="{FF2B5EF4-FFF2-40B4-BE49-F238E27FC236}">
                <a16:creationId xmlns="" xmlns:a16="http://schemas.microsoft.com/office/drawing/2014/main" id="{274653C2-2EB8-2933-82D4-125D1AC1157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14A4E409-EA52-7504-C868-B64C9C9D7BB9}"/>
              </a:ext>
            </a:extLst>
          </p:cNvPr>
          <p:cNvSpPr>
            <a:spLocks noGrp="1"/>
          </p:cNvSpPr>
          <p:nvPr>
            <p:ph type="sldNum" sz="quarter" idx="12"/>
          </p:nvPr>
        </p:nvSpPr>
        <p:spPr/>
        <p:txBody>
          <a:bodyPr/>
          <a:lstStyle/>
          <a:p>
            <a:fld id="{3F9120C5-B750-4733-B339-8A632DE55C9E}" type="slidenum">
              <a:rPr lang="ru-RU" smtClean="0"/>
              <a:pPr/>
              <a:t>‹#›</a:t>
            </a:fld>
            <a:endParaRPr lang="ru-RU"/>
          </a:p>
        </p:txBody>
      </p:sp>
    </p:spTree>
    <p:extLst>
      <p:ext uri="{BB962C8B-B14F-4D97-AF65-F5344CB8AC3E}">
        <p14:creationId xmlns:p14="http://schemas.microsoft.com/office/powerpoint/2010/main" val="256005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6B9FAB86-5508-549A-E935-868911C2CF6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D043E02E-E56D-3B9B-AC49-AD59754EE28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5C501EBA-9846-4122-303A-D14327B7C198}"/>
              </a:ext>
            </a:extLst>
          </p:cNvPr>
          <p:cNvSpPr>
            <a:spLocks noGrp="1"/>
          </p:cNvSpPr>
          <p:nvPr>
            <p:ph type="dt" sz="half" idx="10"/>
          </p:nvPr>
        </p:nvSpPr>
        <p:spPr/>
        <p:txBody>
          <a:bodyPr/>
          <a:lstStyle/>
          <a:p>
            <a:fld id="{5BBB5E24-B33B-4F1C-BDB5-49B8EA9EABA8}" type="datetimeFigureOut">
              <a:rPr lang="ru-RU" smtClean="0"/>
              <a:pPr/>
              <a:t>28.07.2023</a:t>
            </a:fld>
            <a:endParaRPr lang="ru-RU"/>
          </a:p>
        </p:txBody>
      </p:sp>
      <p:sp>
        <p:nvSpPr>
          <p:cNvPr id="5" name="Нижний колонтитул 4">
            <a:extLst>
              <a:ext uri="{FF2B5EF4-FFF2-40B4-BE49-F238E27FC236}">
                <a16:creationId xmlns="" xmlns:a16="http://schemas.microsoft.com/office/drawing/2014/main" id="{788EC746-C925-EE88-CF91-15D6CDA7634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C9CD285D-5E75-8140-B212-BC48EF596CA9}"/>
              </a:ext>
            </a:extLst>
          </p:cNvPr>
          <p:cNvSpPr>
            <a:spLocks noGrp="1"/>
          </p:cNvSpPr>
          <p:nvPr>
            <p:ph type="sldNum" sz="quarter" idx="12"/>
          </p:nvPr>
        </p:nvSpPr>
        <p:spPr/>
        <p:txBody>
          <a:bodyPr/>
          <a:lstStyle/>
          <a:p>
            <a:fld id="{3F9120C5-B750-4733-B339-8A632DE55C9E}" type="slidenum">
              <a:rPr lang="ru-RU" smtClean="0"/>
              <a:pPr/>
              <a:t>‹#›</a:t>
            </a:fld>
            <a:endParaRPr lang="ru-RU"/>
          </a:p>
        </p:txBody>
      </p:sp>
    </p:spTree>
    <p:extLst>
      <p:ext uri="{BB962C8B-B14F-4D97-AF65-F5344CB8AC3E}">
        <p14:creationId xmlns:p14="http://schemas.microsoft.com/office/powerpoint/2010/main" val="1086569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E69C1FE-6C3A-132D-ECFA-B43982F2696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44E7086C-343C-A1A7-8CA2-86411B57DF8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3555FCEC-107E-E9D3-8A31-F361B28DDC29}"/>
              </a:ext>
            </a:extLst>
          </p:cNvPr>
          <p:cNvSpPr>
            <a:spLocks noGrp="1"/>
          </p:cNvSpPr>
          <p:nvPr>
            <p:ph type="dt" sz="half" idx="10"/>
          </p:nvPr>
        </p:nvSpPr>
        <p:spPr/>
        <p:txBody>
          <a:bodyPr/>
          <a:lstStyle/>
          <a:p>
            <a:fld id="{5BBB5E24-B33B-4F1C-BDB5-49B8EA9EABA8}" type="datetimeFigureOut">
              <a:rPr lang="ru-RU" smtClean="0"/>
              <a:pPr/>
              <a:t>28.07.2023</a:t>
            </a:fld>
            <a:endParaRPr lang="ru-RU"/>
          </a:p>
        </p:txBody>
      </p:sp>
      <p:sp>
        <p:nvSpPr>
          <p:cNvPr id="5" name="Нижний колонтитул 4">
            <a:extLst>
              <a:ext uri="{FF2B5EF4-FFF2-40B4-BE49-F238E27FC236}">
                <a16:creationId xmlns="" xmlns:a16="http://schemas.microsoft.com/office/drawing/2014/main" id="{32791B8D-E94E-E3D0-6B03-2A306ACF6E6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1E288652-7A31-C9FC-35B2-5317CB497327}"/>
              </a:ext>
            </a:extLst>
          </p:cNvPr>
          <p:cNvSpPr>
            <a:spLocks noGrp="1"/>
          </p:cNvSpPr>
          <p:nvPr>
            <p:ph type="sldNum" sz="quarter" idx="12"/>
          </p:nvPr>
        </p:nvSpPr>
        <p:spPr/>
        <p:txBody>
          <a:bodyPr/>
          <a:lstStyle/>
          <a:p>
            <a:fld id="{3F9120C5-B750-4733-B339-8A632DE55C9E}" type="slidenum">
              <a:rPr lang="ru-RU" smtClean="0"/>
              <a:pPr/>
              <a:t>‹#›</a:t>
            </a:fld>
            <a:endParaRPr lang="ru-RU"/>
          </a:p>
        </p:txBody>
      </p:sp>
    </p:spTree>
    <p:extLst>
      <p:ext uri="{BB962C8B-B14F-4D97-AF65-F5344CB8AC3E}">
        <p14:creationId xmlns:p14="http://schemas.microsoft.com/office/powerpoint/2010/main" val="137587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F863840-D023-7747-7B32-BC01D322A9D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E5775353-0B88-38D3-8D31-8F5CA59329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ED6B0081-A977-CE63-2AE2-09101102439D}"/>
              </a:ext>
            </a:extLst>
          </p:cNvPr>
          <p:cNvSpPr>
            <a:spLocks noGrp="1"/>
          </p:cNvSpPr>
          <p:nvPr>
            <p:ph type="dt" sz="half" idx="10"/>
          </p:nvPr>
        </p:nvSpPr>
        <p:spPr/>
        <p:txBody>
          <a:bodyPr/>
          <a:lstStyle/>
          <a:p>
            <a:fld id="{5BBB5E24-B33B-4F1C-BDB5-49B8EA9EABA8}" type="datetimeFigureOut">
              <a:rPr lang="ru-RU" smtClean="0"/>
              <a:pPr/>
              <a:t>28.07.2023</a:t>
            </a:fld>
            <a:endParaRPr lang="ru-RU"/>
          </a:p>
        </p:txBody>
      </p:sp>
      <p:sp>
        <p:nvSpPr>
          <p:cNvPr id="5" name="Нижний колонтитул 4">
            <a:extLst>
              <a:ext uri="{FF2B5EF4-FFF2-40B4-BE49-F238E27FC236}">
                <a16:creationId xmlns="" xmlns:a16="http://schemas.microsoft.com/office/drawing/2014/main" id="{92ABE8A8-4599-373D-180F-578F68EF20B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AF3B3F9D-3200-D4DA-7966-8E5503C143B2}"/>
              </a:ext>
            </a:extLst>
          </p:cNvPr>
          <p:cNvSpPr>
            <a:spLocks noGrp="1"/>
          </p:cNvSpPr>
          <p:nvPr>
            <p:ph type="sldNum" sz="quarter" idx="12"/>
          </p:nvPr>
        </p:nvSpPr>
        <p:spPr/>
        <p:txBody>
          <a:bodyPr/>
          <a:lstStyle/>
          <a:p>
            <a:fld id="{3F9120C5-B750-4733-B339-8A632DE55C9E}" type="slidenum">
              <a:rPr lang="ru-RU" smtClean="0"/>
              <a:pPr/>
              <a:t>‹#›</a:t>
            </a:fld>
            <a:endParaRPr lang="ru-RU"/>
          </a:p>
        </p:txBody>
      </p:sp>
    </p:spTree>
    <p:extLst>
      <p:ext uri="{BB962C8B-B14F-4D97-AF65-F5344CB8AC3E}">
        <p14:creationId xmlns:p14="http://schemas.microsoft.com/office/powerpoint/2010/main" val="3949802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EA13C4E-7C20-D55D-EF87-941EB9CF8DE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B83A7241-D988-3A9D-3699-98F9CDBAD50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D8B4BCBF-7E10-E5DF-56FF-403B8F9DA08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8989A550-64F7-048E-A37F-3F28084B5F80}"/>
              </a:ext>
            </a:extLst>
          </p:cNvPr>
          <p:cNvSpPr>
            <a:spLocks noGrp="1"/>
          </p:cNvSpPr>
          <p:nvPr>
            <p:ph type="dt" sz="half" idx="10"/>
          </p:nvPr>
        </p:nvSpPr>
        <p:spPr/>
        <p:txBody>
          <a:bodyPr/>
          <a:lstStyle/>
          <a:p>
            <a:fld id="{5BBB5E24-B33B-4F1C-BDB5-49B8EA9EABA8}" type="datetimeFigureOut">
              <a:rPr lang="ru-RU" smtClean="0"/>
              <a:pPr/>
              <a:t>28.07.2023</a:t>
            </a:fld>
            <a:endParaRPr lang="ru-RU"/>
          </a:p>
        </p:txBody>
      </p:sp>
      <p:sp>
        <p:nvSpPr>
          <p:cNvPr id="6" name="Нижний колонтитул 5">
            <a:extLst>
              <a:ext uri="{FF2B5EF4-FFF2-40B4-BE49-F238E27FC236}">
                <a16:creationId xmlns="" xmlns:a16="http://schemas.microsoft.com/office/drawing/2014/main" id="{86446DFA-F9BC-4780-8E86-7718C5AECDE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E862502D-B24F-EFA1-988F-BFEE0B44A39B}"/>
              </a:ext>
            </a:extLst>
          </p:cNvPr>
          <p:cNvSpPr>
            <a:spLocks noGrp="1"/>
          </p:cNvSpPr>
          <p:nvPr>
            <p:ph type="sldNum" sz="quarter" idx="12"/>
          </p:nvPr>
        </p:nvSpPr>
        <p:spPr/>
        <p:txBody>
          <a:bodyPr/>
          <a:lstStyle/>
          <a:p>
            <a:fld id="{3F9120C5-B750-4733-B339-8A632DE55C9E}" type="slidenum">
              <a:rPr lang="ru-RU" smtClean="0"/>
              <a:pPr/>
              <a:t>‹#›</a:t>
            </a:fld>
            <a:endParaRPr lang="ru-RU"/>
          </a:p>
        </p:txBody>
      </p:sp>
    </p:spTree>
    <p:extLst>
      <p:ext uri="{BB962C8B-B14F-4D97-AF65-F5344CB8AC3E}">
        <p14:creationId xmlns:p14="http://schemas.microsoft.com/office/powerpoint/2010/main" val="1711961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14F3268-5BE6-2FD1-D259-75893FC3D99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2EBB83F9-0F4E-A104-4791-3F6FEAA71C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3120848A-490F-B513-BF48-BA923B858BC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2C6D90B2-537F-3405-51EB-8C02D1E4BF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98B1AD10-1428-68EC-76C9-94DA87F18FA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3BF6AC41-B663-6487-063A-501692823864}"/>
              </a:ext>
            </a:extLst>
          </p:cNvPr>
          <p:cNvSpPr>
            <a:spLocks noGrp="1"/>
          </p:cNvSpPr>
          <p:nvPr>
            <p:ph type="dt" sz="half" idx="10"/>
          </p:nvPr>
        </p:nvSpPr>
        <p:spPr/>
        <p:txBody>
          <a:bodyPr/>
          <a:lstStyle/>
          <a:p>
            <a:fld id="{5BBB5E24-B33B-4F1C-BDB5-49B8EA9EABA8}" type="datetimeFigureOut">
              <a:rPr lang="ru-RU" smtClean="0"/>
              <a:pPr/>
              <a:t>28.07.2023</a:t>
            </a:fld>
            <a:endParaRPr lang="ru-RU"/>
          </a:p>
        </p:txBody>
      </p:sp>
      <p:sp>
        <p:nvSpPr>
          <p:cNvPr id="8" name="Нижний колонтитул 7">
            <a:extLst>
              <a:ext uri="{FF2B5EF4-FFF2-40B4-BE49-F238E27FC236}">
                <a16:creationId xmlns="" xmlns:a16="http://schemas.microsoft.com/office/drawing/2014/main" id="{DD6772A5-1275-BCD8-555B-26A91122774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FE745FAE-EC92-84C0-D5D9-C8FE5673B9CD}"/>
              </a:ext>
            </a:extLst>
          </p:cNvPr>
          <p:cNvSpPr>
            <a:spLocks noGrp="1"/>
          </p:cNvSpPr>
          <p:nvPr>
            <p:ph type="sldNum" sz="quarter" idx="12"/>
          </p:nvPr>
        </p:nvSpPr>
        <p:spPr/>
        <p:txBody>
          <a:bodyPr/>
          <a:lstStyle/>
          <a:p>
            <a:fld id="{3F9120C5-B750-4733-B339-8A632DE55C9E}" type="slidenum">
              <a:rPr lang="ru-RU" smtClean="0"/>
              <a:pPr/>
              <a:t>‹#›</a:t>
            </a:fld>
            <a:endParaRPr lang="ru-RU"/>
          </a:p>
        </p:txBody>
      </p:sp>
    </p:spTree>
    <p:extLst>
      <p:ext uri="{BB962C8B-B14F-4D97-AF65-F5344CB8AC3E}">
        <p14:creationId xmlns:p14="http://schemas.microsoft.com/office/powerpoint/2010/main" val="3882451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3B95050-B874-C729-A250-CE3F3AFDBAC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C8A98A63-1449-87E3-4A64-30EEDCA0FB04}"/>
              </a:ext>
            </a:extLst>
          </p:cNvPr>
          <p:cNvSpPr>
            <a:spLocks noGrp="1"/>
          </p:cNvSpPr>
          <p:nvPr>
            <p:ph type="dt" sz="half" idx="10"/>
          </p:nvPr>
        </p:nvSpPr>
        <p:spPr/>
        <p:txBody>
          <a:bodyPr/>
          <a:lstStyle/>
          <a:p>
            <a:fld id="{5BBB5E24-B33B-4F1C-BDB5-49B8EA9EABA8}" type="datetimeFigureOut">
              <a:rPr lang="ru-RU" smtClean="0"/>
              <a:pPr/>
              <a:t>28.07.2023</a:t>
            </a:fld>
            <a:endParaRPr lang="ru-RU"/>
          </a:p>
        </p:txBody>
      </p:sp>
      <p:sp>
        <p:nvSpPr>
          <p:cNvPr id="4" name="Нижний колонтитул 3">
            <a:extLst>
              <a:ext uri="{FF2B5EF4-FFF2-40B4-BE49-F238E27FC236}">
                <a16:creationId xmlns="" xmlns:a16="http://schemas.microsoft.com/office/drawing/2014/main" id="{0E6EDB41-C457-79D1-F00C-8A0C4BF48BB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2547728A-66E3-23BF-7D73-AE9B944DEA6E}"/>
              </a:ext>
            </a:extLst>
          </p:cNvPr>
          <p:cNvSpPr>
            <a:spLocks noGrp="1"/>
          </p:cNvSpPr>
          <p:nvPr>
            <p:ph type="sldNum" sz="quarter" idx="12"/>
          </p:nvPr>
        </p:nvSpPr>
        <p:spPr/>
        <p:txBody>
          <a:bodyPr/>
          <a:lstStyle/>
          <a:p>
            <a:fld id="{3F9120C5-B750-4733-B339-8A632DE55C9E}" type="slidenum">
              <a:rPr lang="ru-RU" smtClean="0"/>
              <a:pPr/>
              <a:t>‹#›</a:t>
            </a:fld>
            <a:endParaRPr lang="ru-RU"/>
          </a:p>
        </p:txBody>
      </p:sp>
    </p:spTree>
    <p:extLst>
      <p:ext uri="{BB962C8B-B14F-4D97-AF65-F5344CB8AC3E}">
        <p14:creationId xmlns:p14="http://schemas.microsoft.com/office/powerpoint/2010/main" val="238805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74E85306-566F-90E9-5494-3AA888F78B47}"/>
              </a:ext>
            </a:extLst>
          </p:cNvPr>
          <p:cNvSpPr>
            <a:spLocks noGrp="1"/>
          </p:cNvSpPr>
          <p:nvPr>
            <p:ph type="dt" sz="half" idx="10"/>
          </p:nvPr>
        </p:nvSpPr>
        <p:spPr/>
        <p:txBody>
          <a:bodyPr/>
          <a:lstStyle/>
          <a:p>
            <a:fld id="{5BBB5E24-B33B-4F1C-BDB5-49B8EA9EABA8}" type="datetimeFigureOut">
              <a:rPr lang="ru-RU" smtClean="0"/>
              <a:pPr/>
              <a:t>28.07.2023</a:t>
            </a:fld>
            <a:endParaRPr lang="ru-RU"/>
          </a:p>
        </p:txBody>
      </p:sp>
      <p:sp>
        <p:nvSpPr>
          <p:cNvPr id="3" name="Нижний колонтитул 2">
            <a:extLst>
              <a:ext uri="{FF2B5EF4-FFF2-40B4-BE49-F238E27FC236}">
                <a16:creationId xmlns="" xmlns:a16="http://schemas.microsoft.com/office/drawing/2014/main" id="{EF053BFE-1486-8138-89FD-13ADE9E6135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0D7F5F49-8C20-9F10-E80E-DEC12F0FB6E6}"/>
              </a:ext>
            </a:extLst>
          </p:cNvPr>
          <p:cNvSpPr>
            <a:spLocks noGrp="1"/>
          </p:cNvSpPr>
          <p:nvPr>
            <p:ph type="sldNum" sz="quarter" idx="12"/>
          </p:nvPr>
        </p:nvSpPr>
        <p:spPr/>
        <p:txBody>
          <a:bodyPr/>
          <a:lstStyle/>
          <a:p>
            <a:fld id="{3F9120C5-B750-4733-B339-8A632DE55C9E}" type="slidenum">
              <a:rPr lang="ru-RU" smtClean="0"/>
              <a:pPr/>
              <a:t>‹#›</a:t>
            </a:fld>
            <a:endParaRPr lang="ru-RU"/>
          </a:p>
        </p:txBody>
      </p:sp>
    </p:spTree>
    <p:extLst>
      <p:ext uri="{BB962C8B-B14F-4D97-AF65-F5344CB8AC3E}">
        <p14:creationId xmlns:p14="http://schemas.microsoft.com/office/powerpoint/2010/main" val="382598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EAB1479-74EF-659F-4C16-E096E591570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191BB9EF-7121-8930-B965-CF757D7092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43B2446E-35F8-2386-444C-9D74042F56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2AAEBFC1-A2BB-BC94-7743-58706CB06B7E}"/>
              </a:ext>
            </a:extLst>
          </p:cNvPr>
          <p:cNvSpPr>
            <a:spLocks noGrp="1"/>
          </p:cNvSpPr>
          <p:nvPr>
            <p:ph type="dt" sz="half" idx="10"/>
          </p:nvPr>
        </p:nvSpPr>
        <p:spPr/>
        <p:txBody>
          <a:bodyPr/>
          <a:lstStyle/>
          <a:p>
            <a:fld id="{5BBB5E24-B33B-4F1C-BDB5-49B8EA9EABA8}" type="datetimeFigureOut">
              <a:rPr lang="ru-RU" smtClean="0"/>
              <a:pPr/>
              <a:t>28.07.2023</a:t>
            </a:fld>
            <a:endParaRPr lang="ru-RU"/>
          </a:p>
        </p:txBody>
      </p:sp>
      <p:sp>
        <p:nvSpPr>
          <p:cNvPr id="6" name="Нижний колонтитул 5">
            <a:extLst>
              <a:ext uri="{FF2B5EF4-FFF2-40B4-BE49-F238E27FC236}">
                <a16:creationId xmlns="" xmlns:a16="http://schemas.microsoft.com/office/drawing/2014/main" id="{2FE387DF-7BC8-E460-A7F6-78250C2AC26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3D86E05A-D9DD-2183-E0CC-F1B606F9E185}"/>
              </a:ext>
            </a:extLst>
          </p:cNvPr>
          <p:cNvSpPr>
            <a:spLocks noGrp="1"/>
          </p:cNvSpPr>
          <p:nvPr>
            <p:ph type="sldNum" sz="quarter" idx="12"/>
          </p:nvPr>
        </p:nvSpPr>
        <p:spPr/>
        <p:txBody>
          <a:bodyPr/>
          <a:lstStyle/>
          <a:p>
            <a:fld id="{3F9120C5-B750-4733-B339-8A632DE55C9E}" type="slidenum">
              <a:rPr lang="ru-RU" smtClean="0"/>
              <a:pPr/>
              <a:t>‹#›</a:t>
            </a:fld>
            <a:endParaRPr lang="ru-RU"/>
          </a:p>
        </p:txBody>
      </p:sp>
    </p:spTree>
    <p:extLst>
      <p:ext uri="{BB962C8B-B14F-4D97-AF65-F5344CB8AC3E}">
        <p14:creationId xmlns:p14="http://schemas.microsoft.com/office/powerpoint/2010/main" val="2280278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7AC00F8-44C4-FC64-A209-801BFE1326D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71ECE72C-D278-4E75-630A-5660D92D63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6BA1E9B7-014D-2137-1284-A9E7DB2C2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348C182F-21A3-165D-8445-BF1640ECBD53}"/>
              </a:ext>
            </a:extLst>
          </p:cNvPr>
          <p:cNvSpPr>
            <a:spLocks noGrp="1"/>
          </p:cNvSpPr>
          <p:nvPr>
            <p:ph type="dt" sz="half" idx="10"/>
          </p:nvPr>
        </p:nvSpPr>
        <p:spPr/>
        <p:txBody>
          <a:bodyPr/>
          <a:lstStyle/>
          <a:p>
            <a:fld id="{5BBB5E24-B33B-4F1C-BDB5-49B8EA9EABA8}" type="datetimeFigureOut">
              <a:rPr lang="ru-RU" smtClean="0"/>
              <a:pPr/>
              <a:t>28.07.2023</a:t>
            </a:fld>
            <a:endParaRPr lang="ru-RU"/>
          </a:p>
        </p:txBody>
      </p:sp>
      <p:sp>
        <p:nvSpPr>
          <p:cNvPr id="6" name="Нижний колонтитул 5">
            <a:extLst>
              <a:ext uri="{FF2B5EF4-FFF2-40B4-BE49-F238E27FC236}">
                <a16:creationId xmlns="" xmlns:a16="http://schemas.microsoft.com/office/drawing/2014/main" id="{83C55F1A-C65D-3A8F-DDB2-73E638643DD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4A9046F1-D05E-9BC5-E834-3F5E2E91F511}"/>
              </a:ext>
            </a:extLst>
          </p:cNvPr>
          <p:cNvSpPr>
            <a:spLocks noGrp="1"/>
          </p:cNvSpPr>
          <p:nvPr>
            <p:ph type="sldNum" sz="quarter" idx="12"/>
          </p:nvPr>
        </p:nvSpPr>
        <p:spPr/>
        <p:txBody>
          <a:bodyPr/>
          <a:lstStyle/>
          <a:p>
            <a:fld id="{3F9120C5-B750-4733-B339-8A632DE55C9E}" type="slidenum">
              <a:rPr lang="ru-RU" smtClean="0"/>
              <a:pPr/>
              <a:t>‹#›</a:t>
            </a:fld>
            <a:endParaRPr lang="ru-RU"/>
          </a:p>
        </p:txBody>
      </p:sp>
    </p:spTree>
    <p:extLst>
      <p:ext uri="{BB962C8B-B14F-4D97-AF65-F5344CB8AC3E}">
        <p14:creationId xmlns:p14="http://schemas.microsoft.com/office/powerpoint/2010/main" val="71042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9A5DE65-4B0F-23CC-F3F1-71C64F4279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F098065D-52C9-DC48-2099-3C08A39AFB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A3BC2124-0F17-E795-CA95-501AB61B05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B5E24-B33B-4F1C-BDB5-49B8EA9EABA8}" type="datetimeFigureOut">
              <a:rPr lang="ru-RU" smtClean="0"/>
              <a:pPr/>
              <a:t>28.07.2023</a:t>
            </a:fld>
            <a:endParaRPr lang="ru-RU"/>
          </a:p>
        </p:txBody>
      </p:sp>
      <p:sp>
        <p:nvSpPr>
          <p:cNvPr id="5" name="Нижний колонтитул 4">
            <a:extLst>
              <a:ext uri="{FF2B5EF4-FFF2-40B4-BE49-F238E27FC236}">
                <a16:creationId xmlns="" xmlns:a16="http://schemas.microsoft.com/office/drawing/2014/main" id="{A1846403-EF6E-54F6-DD8B-233B0CA39F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FD6DEA8A-FEBC-4013-898A-100CBB5B12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120C5-B750-4733-B339-8A632DE55C9E}" type="slidenum">
              <a:rPr lang="ru-RU" smtClean="0"/>
              <a:pPr/>
              <a:t>‹#›</a:t>
            </a:fld>
            <a:endParaRPr lang="ru-RU"/>
          </a:p>
        </p:txBody>
      </p:sp>
    </p:spTree>
    <p:extLst>
      <p:ext uri="{BB962C8B-B14F-4D97-AF65-F5344CB8AC3E}">
        <p14:creationId xmlns:p14="http://schemas.microsoft.com/office/powerpoint/2010/main" val="4124821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0.jpe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7714774-C215-F44A-781E-E38031B70637}"/>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 xmlns:a16="http://schemas.microsoft.com/office/drawing/2014/main" id="{A8518C80-D0D4-4AB8-7F45-6AFABF31A258}"/>
              </a:ext>
            </a:extLst>
          </p:cNvPr>
          <p:cNvSpPr>
            <a:spLocks noGrp="1"/>
          </p:cNvSpPr>
          <p:nvPr>
            <p:ph type="subTitle" idx="1"/>
          </p:nvPr>
        </p:nvSpPr>
        <p:spPr/>
        <p:txBody>
          <a:bodyPr/>
          <a:lstStyle/>
          <a:p>
            <a:endParaRPr lang="ru-RU"/>
          </a:p>
        </p:txBody>
      </p:sp>
      <p:pic>
        <p:nvPicPr>
          <p:cNvPr id="4" name="Рисунок 3">
            <a:extLst>
              <a:ext uri="{FF2B5EF4-FFF2-40B4-BE49-F238E27FC236}">
                <a16:creationId xmlns="" xmlns:a16="http://schemas.microsoft.com/office/drawing/2014/main" id="{116F808C-8AEF-898A-4F99-080764C88088}"/>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 xmlns:a16="http://schemas.microsoft.com/office/drawing/2014/main" id="{E496689D-C2BF-6CC4-F3C0-0DC999B5B252}"/>
              </a:ext>
            </a:extLst>
          </p:cNvPr>
          <p:cNvSpPr txBox="1"/>
          <p:nvPr/>
        </p:nvSpPr>
        <p:spPr>
          <a:xfrm>
            <a:off x="1828799" y="2316163"/>
            <a:ext cx="8534399" cy="1015663"/>
          </a:xfrm>
          <a:prstGeom prst="rect">
            <a:avLst/>
          </a:prstGeom>
          <a:noFill/>
        </p:spPr>
        <p:txBody>
          <a:bodyPr wrap="square">
            <a:spAutoFit/>
          </a:bodyPr>
          <a:lstStyle/>
          <a:p>
            <a:pPr algn="ctr">
              <a:defRPr/>
            </a:pPr>
            <a:r>
              <a:rPr lang="ru-RU" sz="6000" b="1" dirty="0">
                <a:solidFill>
                  <a:prstClr val="black"/>
                </a:solidFill>
                <a:latin typeface="Garamond" panose="02020404030301010803" pitchFamily="18" charset="0"/>
                <a:cs typeface="Times New Roman" panose="02020603050405020304" pitchFamily="18" charset="0"/>
              </a:rPr>
              <a:t>Первые курские князья</a:t>
            </a:r>
          </a:p>
        </p:txBody>
      </p:sp>
    </p:spTree>
    <p:extLst>
      <p:ext uri="{BB962C8B-B14F-4D97-AF65-F5344CB8AC3E}">
        <p14:creationId xmlns:p14="http://schemas.microsoft.com/office/powerpoint/2010/main" val="3080707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603115E-C3D9-0DC9-B75C-BF73BA6EFED2}"/>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7300F8EC-53FE-4CF0-3E32-38DDAF435329}"/>
              </a:ext>
            </a:extLst>
          </p:cNvPr>
          <p:cNvSpPr>
            <a:spLocks noGrp="1"/>
          </p:cNvSpPr>
          <p:nvPr>
            <p:ph idx="1"/>
          </p:nvPr>
        </p:nvSpPr>
        <p:spPr/>
        <p:txBody>
          <a:bodyPr/>
          <a:lstStyle/>
          <a:p>
            <a:endParaRPr lang="ru-RU"/>
          </a:p>
        </p:txBody>
      </p:sp>
      <p:pic>
        <p:nvPicPr>
          <p:cNvPr id="4" name="Рисунок 3">
            <a:extLst>
              <a:ext uri="{FF2B5EF4-FFF2-40B4-BE49-F238E27FC236}">
                <a16:creationId xmlns="" xmlns:a16="http://schemas.microsoft.com/office/drawing/2014/main" id="{A4145B39-8C04-20FC-9EDE-8425F34DF522}"/>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 xmlns:a16="http://schemas.microsoft.com/office/drawing/2014/main" id="{AA879B8A-5B4C-B2CE-4B9D-72F6D8C12DEE}"/>
              </a:ext>
            </a:extLst>
          </p:cNvPr>
          <p:cNvSpPr txBox="1"/>
          <p:nvPr/>
        </p:nvSpPr>
        <p:spPr>
          <a:xfrm>
            <a:off x="1800087" y="693272"/>
            <a:ext cx="8591826" cy="584775"/>
          </a:xfrm>
          <a:prstGeom prst="rect">
            <a:avLst/>
          </a:prstGeom>
          <a:noFill/>
        </p:spPr>
        <p:txBody>
          <a:bodyPr wrap="square">
            <a:spAutoFit/>
          </a:bodyPr>
          <a:lstStyle/>
          <a:p>
            <a:pPr lvl="0" algn="ctr">
              <a:defRPr/>
            </a:pPr>
            <a:r>
              <a:rPr lang="ru-RU" sz="3200" b="1" dirty="0">
                <a:solidFill>
                  <a:prstClr val="black"/>
                </a:solidFill>
                <a:latin typeface="Garamond" panose="02020404030301010803" pitchFamily="18" charset="0"/>
                <a:cs typeface="Times New Roman" panose="02020603050405020304" pitchFamily="18" charset="0"/>
              </a:rPr>
              <a:t>Творческое задание</a:t>
            </a:r>
          </a:p>
        </p:txBody>
      </p:sp>
      <p:pic>
        <p:nvPicPr>
          <p:cNvPr id="1032" name="Picture 8">
            <a:extLst>
              <a:ext uri="{FF2B5EF4-FFF2-40B4-BE49-F238E27FC236}">
                <a16:creationId xmlns="" xmlns:a16="http://schemas.microsoft.com/office/drawing/2014/main" id="{7F17BD45-9123-D4F9-9702-E8033433A453}"/>
              </a:ext>
            </a:extLst>
          </p:cNvPr>
          <p:cNvPicPr>
            <a:picLocks noChangeAspect="1" noChangeArrowheads="1"/>
          </p:cNvPicPr>
          <p:nvPr/>
        </p:nvPicPr>
        <p:blipFill>
          <a:blip r:embed="rId3">
            <a:alphaModFix amt="15000"/>
            <a:extLst>
              <a:ext uri="{28A0092B-C50C-407E-A947-70E740481C1C}">
                <a14:useLocalDpi xmlns:a14="http://schemas.microsoft.com/office/drawing/2010/main" val="0"/>
              </a:ext>
            </a:extLst>
          </a:blip>
          <a:srcRect/>
          <a:stretch>
            <a:fillRect/>
          </a:stretch>
        </p:blipFill>
        <p:spPr bwMode="auto">
          <a:xfrm>
            <a:off x="838200" y="1146175"/>
            <a:ext cx="10515600" cy="45656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14695969-080D-930D-D8B1-E1A707828226}"/>
              </a:ext>
            </a:extLst>
          </p:cNvPr>
          <p:cNvSpPr txBox="1"/>
          <p:nvPr/>
        </p:nvSpPr>
        <p:spPr>
          <a:xfrm>
            <a:off x="934720" y="1259557"/>
            <a:ext cx="10351979" cy="2308324"/>
          </a:xfrm>
          <a:prstGeom prst="rect">
            <a:avLst/>
          </a:prstGeom>
          <a:noFill/>
        </p:spPr>
        <p:txBody>
          <a:bodyPr wrap="square" rtlCol="0">
            <a:spAutoFit/>
          </a:bodyPr>
          <a:lstStyle/>
          <a:p>
            <a:r>
              <a:rPr lang="ru-RU" sz="2400" dirty="0" smtClean="0"/>
              <a:t>Пользуясь </a:t>
            </a:r>
            <a:r>
              <a:rPr lang="ru-RU" sz="2400" dirty="0" err="1" smtClean="0"/>
              <a:t>интернет-ресурсами</a:t>
            </a:r>
            <a:r>
              <a:rPr lang="ru-RU" sz="2400" dirty="0" smtClean="0"/>
              <a:t>, найди  </a:t>
            </a:r>
            <a:r>
              <a:rPr lang="ru-RU" sz="2400" dirty="0"/>
              <a:t>таблицу кандидата исторических наук </a:t>
            </a:r>
            <a:r>
              <a:rPr lang="ru-RU" sz="2400" dirty="0" err="1"/>
              <a:t>Раздорского</a:t>
            </a:r>
            <a:r>
              <a:rPr lang="ru-RU" sz="2400" dirty="0"/>
              <a:t> А.И. </a:t>
            </a:r>
          </a:p>
          <a:p>
            <a:r>
              <a:rPr lang="ru-RU" sz="2400" b="1" dirty="0" smtClean="0"/>
              <a:t>Примерь на себя роль ученого-историка, исследующего генеалогию курских князей. Предположи, мог ли курский князь Глеб </a:t>
            </a:r>
            <a:r>
              <a:rPr lang="ru-RU" sz="2400" b="1" dirty="0" err="1" smtClean="0"/>
              <a:t>Ольгович</a:t>
            </a:r>
            <a:r>
              <a:rPr lang="ru-RU" sz="2400" b="1" dirty="0" smtClean="0"/>
              <a:t> встретиться за  семейным столом с Владимиром Мономахом. Свой </a:t>
            </a:r>
            <a:r>
              <a:rPr lang="ru-RU" sz="2400" b="1" smtClean="0"/>
              <a:t>ответ </a:t>
            </a:r>
            <a:r>
              <a:rPr lang="ru-RU" sz="2400" b="1" smtClean="0"/>
              <a:t>обоснуй.</a:t>
            </a:r>
            <a:endParaRPr lang="ru-RU" sz="2400" dirty="0"/>
          </a:p>
        </p:txBody>
      </p:sp>
      <p:pic>
        <p:nvPicPr>
          <p:cNvPr id="7" name="Рисунок 6">
            <a:extLst>
              <a:ext uri="{FF2B5EF4-FFF2-40B4-BE49-F238E27FC236}">
                <a16:creationId xmlns="" xmlns:a16="http://schemas.microsoft.com/office/drawing/2014/main" id="{5C418454-E0CC-60B4-F900-AB34BFF0AA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10966">
            <a:off x="1959095" y="3595675"/>
            <a:ext cx="1177776" cy="1118247"/>
          </a:xfrm>
          <a:prstGeom prst="rect">
            <a:avLst/>
          </a:prstGeom>
          <a:noFill/>
        </p:spPr>
      </p:pic>
      <p:pic>
        <p:nvPicPr>
          <p:cNvPr id="8" name="Рисунок 7">
            <a:extLst>
              <a:ext uri="{FF2B5EF4-FFF2-40B4-BE49-F238E27FC236}">
                <a16:creationId xmlns="" xmlns:a16="http://schemas.microsoft.com/office/drawing/2014/main" id="{9A16B5DC-885A-73C7-A960-D5EAC7F4F45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87555">
            <a:off x="3895349" y="3617469"/>
            <a:ext cx="1106798" cy="1179015"/>
          </a:xfrm>
          <a:prstGeom prst="rect">
            <a:avLst/>
          </a:prstGeom>
          <a:noFill/>
        </p:spPr>
      </p:pic>
      <p:pic>
        <p:nvPicPr>
          <p:cNvPr id="9" name="Рисунок 8">
            <a:extLst>
              <a:ext uri="{FF2B5EF4-FFF2-40B4-BE49-F238E27FC236}">
                <a16:creationId xmlns="" xmlns:a16="http://schemas.microsoft.com/office/drawing/2014/main" id="{FC1F63A4-D2CB-0CC4-E7FE-5C0DCE8636BC}"/>
              </a:ext>
            </a:extLst>
          </p:cNvPr>
          <p:cNvPicPr>
            <a:picLocks noChangeAspect="1"/>
          </p:cNvPicPr>
          <p:nvPr/>
        </p:nvPicPr>
        <p:blipFill>
          <a:blip r:embed="rId6"/>
          <a:stretch>
            <a:fillRect/>
          </a:stretch>
        </p:blipFill>
        <p:spPr>
          <a:xfrm rot="20304405">
            <a:off x="5851516" y="3632415"/>
            <a:ext cx="1211128" cy="1309282"/>
          </a:xfrm>
          <a:prstGeom prst="rect">
            <a:avLst/>
          </a:prstGeom>
        </p:spPr>
      </p:pic>
      <p:pic>
        <p:nvPicPr>
          <p:cNvPr id="10" name="Рисунок 9">
            <a:extLst>
              <a:ext uri="{FF2B5EF4-FFF2-40B4-BE49-F238E27FC236}">
                <a16:creationId xmlns="" xmlns:a16="http://schemas.microsoft.com/office/drawing/2014/main" id="{52D4924A-4A21-FC16-4131-E6DC6956A8EF}"/>
              </a:ext>
            </a:extLst>
          </p:cNvPr>
          <p:cNvPicPr>
            <a:picLocks noChangeAspect="1"/>
          </p:cNvPicPr>
          <p:nvPr/>
        </p:nvPicPr>
        <p:blipFill>
          <a:blip r:embed="rId7" cstate="print"/>
          <a:stretch>
            <a:fillRect/>
          </a:stretch>
        </p:blipFill>
        <p:spPr>
          <a:xfrm rot="21254356">
            <a:off x="9895437" y="3492646"/>
            <a:ext cx="1229538" cy="1324307"/>
          </a:xfrm>
          <a:prstGeom prst="rect">
            <a:avLst/>
          </a:prstGeom>
        </p:spPr>
      </p:pic>
      <p:pic>
        <p:nvPicPr>
          <p:cNvPr id="11" name="Рисунок 10">
            <a:extLst>
              <a:ext uri="{FF2B5EF4-FFF2-40B4-BE49-F238E27FC236}">
                <a16:creationId xmlns="" xmlns:a16="http://schemas.microsoft.com/office/drawing/2014/main" id="{D7B130D9-0019-68E5-1989-9DEFA7F937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80989">
            <a:off x="7891588" y="3418660"/>
            <a:ext cx="1227195" cy="1516590"/>
          </a:xfrm>
          <a:prstGeom prst="rect">
            <a:avLst/>
          </a:prstGeom>
        </p:spPr>
      </p:pic>
    </p:spTree>
    <p:extLst>
      <p:ext uri="{BB962C8B-B14F-4D97-AF65-F5344CB8AC3E}">
        <p14:creationId xmlns:p14="http://schemas.microsoft.com/office/powerpoint/2010/main" val="254410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2A6FECF-AD7B-E1D3-8E91-60C42270BF16}"/>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F239B1FA-DC82-C577-A1B8-106153BE1727}"/>
              </a:ext>
            </a:extLst>
          </p:cNvPr>
          <p:cNvSpPr>
            <a:spLocks noGrp="1"/>
          </p:cNvSpPr>
          <p:nvPr>
            <p:ph idx="1"/>
          </p:nvPr>
        </p:nvSpPr>
        <p:spPr/>
        <p:txBody>
          <a:bodyPr/>
          <a:lstStyle/>
          <a:p>
            <a:endParaRPr lang="ru-RU"/>
          </a:p>
        </p:txBody>
      </p:sp>
      <p:pic>
        <p:nvPicPr>
          <p:cNvPr id="4" name="Рисунок 3">
            <a:extLst>
              <a:ext uri="{FF2B5EF4-FFF2-40B4-BE49-F238E27FC236}">
                <a16:creationId xmlns="" xmlns:a16="http://schemas.microsoft.com/office/drawing/2014/main" id="{2D686034-C407-D55B-3928-81FBA0731C36}"/>
              </a:ext>
            </a:extLst>
          </p:cNvPr>
          <p:cNvPicPr>
            <a:picLocks noChangeAspect="1"/>
          </p:cNvPicPr>
          <p:nvPr/>
        </p:nvPicPr>
        <p:blipFill>
          <a:blip r:embed="rId2"/>
          <a:stretch>
            <a:fillRect/>
          </a:stretch>
        </p:blipFill>
        <p:spPr>
          <a:xfrm>
            <a:off x="1" y="0"/>
            <a:ext cx="12191999" cy="6858000"/>
          </a:xfrm>
          <a:prstGeom prst="rect">
            <a:avLst/>
          </a:prstGeom>
        </p:spPr>
      </p:pic>
      <p:sp>
        <p:nvSpPr>
          <p:cNvPr id="5" name="TextBox 4">
            <a:extLst>
              <a:ext uri="{FF2B5EF4-FFF2-40B4-BE49-F238E27FC236}">
                <a16:creationId xmlns="" xmlns:a16="http://schemas.microsoft.com/office/drawing/2014/main" id="{18D20EEF-D0E9-F028-9FA2-CFFC4CFD40D0}"/>
              </a:ext>
            </a:extLst>
          </p:cNvPr>
          <p:cNvSpPr txBox="1"/>
          <p:nvPr/>
        </p:nvSpPr>
        <p:spPr>
          <a:xfrm>
            <a:off x="2055724" y="735518"/>
            <a:ext cx="8591826" cy="584775"/>
          </a:xfrm>
          <a:prstGeom prst="rect">
            <a:avLst/>
          </a:prstGeom>
          <a:noFill/>
        </p:spPr>
        <p:txBody>
          <a:bodyPr wrap="square">
            <a:spAutoFit/>
          </a:bodyPr>
          <a:lstStyle/>
          <a:p>
            <a:pPr lvl="0" algn="ctr">
              <a:defRPr/>
            </a:pPr>
            <a:r>
              <a:rPr lang="ru-RU" sz="3200" b="1" dirty="0">
                <a:solidFill>
                  <a:prstClr val="black"/>
                </a:solidFill>
                <a:latin typeface="Garamond" panose="02020404030301010803" pitchFamily="18" charset="0"/>
                <a:cs typeface="Times New Roman" panose="02020603050405020304" pitchFamily="18" charset="0"/>
              </a:rPr>
              <a:t>Первые курские князья</a:t>
            </a:r>
          </a:p>
        </p:txBody>
      </p:sp>
      <p:pic>
        <p:nvPicPr>
          <p:cNvPr id="6" name="Рисунок 5">
            <a:extLst>
              <a:ext uri="{FF2B5EF4-FFF2-40B4-BE49-F238E27FC236}">
                <a16:creationId xmlns="" xmlns:a16="http://schemas.microsoft.com/office/drawing/2014/main" id="{CFA2E79F-489F-E03F-C3D1-516DB5CB84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7293" y="1412148"/>
            <a:ext cx="3584742" cy="3403556"/>
          </a:xfrm>
          <a:prstGeom prst="rect">
            <a:avLst/>
          </a:prstGeom>
          <a:noFill/>
        </p:spPr>
      </p:pic>
      <p:sp>
        <p:nvSpPr>
          <p:cNvPr id="7" name="TextBox 6"/>
          <p:cNvSpPr txBox="1"/>
          <p:nvPr/>
        </p:nvSpPr>
        <p:spPr>
          <a:xfrm>
            <a:off x="5647765" y="4491318"/>
            <a:ext cx="6015318" cy="646331"/>
          </a:xfrm>
          <a:prstGeom prst="rect">
            <a:avLst/>
          </a:prstGeom>
          <a:noFill/>
        </p:spPr>
        <p:txBody>
          <a:bodyPr wrap="square" rtlCol="0">
            <a:spAutoFit/>
          </a:bodyPr>
          <a:lstStyle/>
          <a:p>
            <a:r>
              <a:rPr lang="ru-RU" sz="1600" i="1" dirty="0"/>
              <a:t>Первый курский князь Изяслав Владимирович (1095-1096</a:t>
            </a:r>
            <a:r>
              <a:rPr lang="ru-RU" i="1" dirty="0"/>
              <a:t>)</a:t>
            </a:r>
          </a:p>
          <a:p>
            <a:endParaRPr lang="ru-RU" dirty="0"/>
          </a:p>
        </p:txBody>
      </p:sp>
      <p:sp>
        <p:nvSpPr>
          <p:cNvPr id="8" name="TextBox 7">
            <a:extLst>
              <a:ext uri="{FF2B5EF4-FFF2-40B4-BE49-F238E27FC236}">
                <a16:creationId xmlns="" xmlns:a16="http://schemas.microsoft.com/office/drawing/2014/main" id="{A99250CA-1AD7-B544-AE9C-8A1A34EAA212}"/>
              </a:ext>
            </a:extLst>
          </p:cNvPr>
          <p:cNvSpPr txBox="1"/>
          <p:nvPr/>
        </p:nvSpPr>
        <p:spPr>
          <a:xfrm>
            <a:off x="5791315" y="2055813"/>
            <a:ext cx="4483392" cy="1754326"/>
          </a:xfrm>
          <a:prstGeom prst="rect">
            <a:avLst/>
          </a:prstGeom>
          <a:noFill/>
        </p:spPr>
        <p:txBody>
          <a:bodyPr wrap="square" rtlCol="0">
            <a:spAutoFit/>
          </a:bodyPr>
          <a:lstStyle/>
          <a:p>
            <a:r>
              <a:rPr lang="ru-RU" sz="1800" dirty="0">
                <a:effectLst/>
                <a:ea typeface="Calibri" panose="020F0502020204030204" pitchFamily="34" charset="0"/>
              </a:rPr>
              <a:t>«…Изяслав бросился на волости Святославичей, сперва на Курск, потом на Муром, где схватил посадника Олегова и утвердился с согласия горожан». </a:t>
            </a:r>
          </a:p>
          <a:p>
            <a:endParaRPr lang="ru-RU" dirty="0"/>
          </a:p>
          <a:p>
            <a:r>
              <a:rPr lang="ru-RU" i="1" dirty="0"/>
              <a:t>С.М. Соловьёв</a:t>
            </a:r>
          </a:p>
        </p:txBody>
      </p:sp>
    </p:spTree>
    <p:extLst>
      <p:ext uri="{BB962C8B-B14F-4D97-AF65-F5344CB8AC3E}">
        <p14:creationId xmlns:p14="http://schemas.microsoft.com/office/powerpoint/2010/main" val="3244735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2A15ECC-F211-3874-D85F-6FA8414F9105}"/>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8FC90828-2031-455C-B397-4542A3621E43}"/>
              </a:ext>
            </a:extLst>
          </p:cNvPr>
          <p:cNvSpPr>
            <a:spLocks noGrp="1"/>
          </p:cNvSpPr>
          <p:nvPr>
            <p:ph idx="1"/>
          </p:nvPr>
        </p:nvSpPr>
        <p:spPr/>
        <p:txBody>
          <a:bodyPr/>
          <a:lstStyle/>
          <a:p>
            <a:endParaRPr lang="ru-RU"/>
          </a:p>
        </p:txBody>
      </p:sp>
      <p:pic>
        <p:nvPicPr>
          <p:cNvPr id="4" name="Рисунок 3">
            <a:extLst>
              <a:ext uri="{FF2B5EF4-FFF2-40B4-BE49-F238E27FC236}">
                <a16:creationId xmlns="" xmlns:a16="http://schemas.microsoft.com/office/drawing/2014/main" id="{E77AE5F2-294E-4015-DD44-E94A445A7E2F}"/>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 xmlns:a16="http://schemas.microsoft.com/office/drawing/2014/main" id="{F3B8A3AB-5A45-B705-17CB-6BB062619D16}"/>
              </a:ext>
            </a:extLst>
          </p:cNvPr>
          <p:cNvSpPr txBox="1"/>
          <p:nvPr/>
        </p:nvSpPr>
        <p:spPr>
          <a:xfrm>
            <a:off x="1800087" y="693272"/>
            <a:ext cx="8591826" cy="584775"/>
          </a:xfrm>
          <a:prstGeom prst="rect">
            <a:avLst/>
          </a:prstGeom>
          <a:noFill/>
        </p:spPr>
        <p:txBody>
          <a:bodyPr wrap="square">
            <a:spAutoFit/>
          </a:bodyPr>
          <a:lstStyle/>
          <a:p>
            <a:pPr lvl="0" algn="ctr">
              <a:defRPr/>
            </a:pPr>
            <a:r>
              <a:rPr lang="ru-RU" sz="3200" b="1" dirty="0">
                <a:solidFill>
                  <a:prstClr val="black"/>
                </a:solidFill>
                <a:latin typeface="Garamond" panose="02020404030301010803" pitchFamily="18" charset="0"/>
                <a:cs typeface="Times New Roman" panose="02020603050405020304" pitchFamily="18" charset="0"/>
              </a:rPr>
              <a:t>Первые курские князья</a:t>
            </a:r>
          </a:p>
        </p:txBody>
      </p:sp>
      <p:pic>
        <p:nvPicPr>
          <p:cNvPr id="6" name="Рисунок 5">
            <a:extLst>
              <a:ext uri="{FF2B5EF4-FFF2-40B4-BE49-F238E27FC236}">
                <a16:creationId xmlns="" xmlns:a16="http://schemas.microsoft.com/office/drawing/2014/main" id="{F4B53539-5050-6259-B7AE-F0F9644D86E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3840" y="1412984"/>
            <a:ext cx="3460379" cy="3375326"/>
          </a:xfrm>
          <a:prstGeom prst="rect">
            <a:avLst/>
          </a:prstGeom>
          <a:noFill/>
        </p:spPr>
      </p:pic>
      <p:sp>
        <p:nvSpPr>
          <p:cNvPr id="81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1" u="none" strike="noStrike" cap="none" normalizeH="0" baseline="0">
                <a:ln>
                  <a:noFill/>
                </a:ln>
                <a:solidFill>
                  <a:srgbClr val="44546A"/>
                </a:solidFill>
                <a:effectLst/>
                <a:latin typeface="Calibri" pitchFamily="34" charset="0"/>
                <a:ea typeface="Calibri" pitchFamily="34" charset="0"/>
                <a:cs typeface="Times New Roman" pitchFamily="18" charset="0"/>
              </a:rPr>
              <a:t>Второй курский князь Изяслав Мстиславич (1127-1129)</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8" name="TextBox 7"/>
          <p:cNvSpPr txBox="1"/>
          <p:nvPr/>
        </p:nvSpPr>
        <p:spPr>
          <a:xfrm>
            <a:off x="5961530" y="4410635"/>
            <a:ext cx="5131533" cy="615553"/>
          </a:xfrm>
          <a:prstGeom prst="rect">
            <a:avLst/>
          </a:prstGeom>
          <a:noFill/>
        </p:spPr>
        <p:txBody>
          <a:bodyPr wrap="none" rtlCol="0">
            <a:spAutoFit/>
          </a:bodyPr>
          <a:lstStyle/>
          <a:p>
            <a:r>
              <a:rPr lang="ru-RU" sz="1600" i="1" dirty="0"/>
              <a:t>Второй курский князь Изяслав </a:t>
            </a:r>
            <a:r>
              <a:rPr lang="ru-RU" sz="1600" i="1" dirty="0" err="1"/>
              <a:t>Мстиславич</a:t>
            </a:r>
            <a:r>
              <a:rPr lang="ru-RU" sz="1600" i="1" dirty="0"/>
              <a:t> (1127-1129)</a:t>
            </a:r>
          </a:p>
          <a:p>
            <a:endParaRPr lang="ru-RU" dirty="0"/>
          </a:p>
        </p:txBody>
      </p:sp>
      <p:sp>
        <p:nvSpPr>
          <p:cNvPr id="7" name="TextBox 6">
            <a:extLst>
              <a:ext uri="{FF2B5EF4-FFF2-40B4-BE49-F238E27FC236}">
                <a16:creationId xmlns="" xmlns:a16="http://schemas.microsoft.com/office/drawing/2014/main" id="{592ABF5B-A2F7-8CF7-6B2E-77B0B6FFE6F3}"/>
              </a:ext>
            </a:extLst>
          </p:cNvPr>
          <p:cNvSpPr txBox="1"/>
          <p:nvPr/>
        </p:nvSpPr>
        <p:spPr>
          <a:xfrm>
            <a:off x="6095999" y="2055813"/>
            <a:ext cx="4050106" cy="1477328"/>
          </a:xfrm>
          <a:prstGeom prst="rect">
            <a:avLst/>
          </a:prstGeom>
          <a:noFill/>
        </p:spPr>
        <p:txBody>
          <a:bodyPr wrap="square" rtlCol="0">
            <a:spAutoFit/>
          </a:bodyPr>
          <a:lstStyle/>
          <a:p>
            <a:r>
              <a:rPr lang="ru-RU" sz="1800" dirty="0">
                <a:effectLst/>
                <a:ea typeface="Calibri" panose="020F0502020204030204" pitchFamily="34" charset="0"/>
              </a:rPr>
              <a:t>«Ярополк посадил своих посадников по всей Семи… и Мстиславича Изяслава посадив в Курске». </a:t>
            </a:r>
          </a:p>
          <a:p>
            <a:endParaRPr lang="ru-RU" sz="1800" i="1" dirty="0">
              <a:effectLst/>
              <a:ea typeface="Calibri" panose="020F0502020204030204" pitchFamily="34" charset="0"/>
            </a:endParaRPr>
          </a:p>
          <a:p>
            <a:r>
              <a:rPr lang="ru-RU" sz="1800" i="1" dirty="0">
                <a:effectLst/>
                <a:ea typeface="Calibri" panose="020F0502020204030204" pitchFamily="34" charset="0"/>
              </a:rPr>
              <a:t>Суздальская летопись за 1127 год</a:t>
            </a:r>
            <a:endParaRPr lang="ru-RU" i="1" dirty="0"/>
          </a:p>
        </p:txBody>
      </p:sp>
    </p:spTree>
    <p:extLst>
      <p:ext uri="{BB962C8B-B14F-4D97-AF65-F5344CB8AC3E}">
        <p14:creationId xmlns:p14="http://schemas.microsoft.com/office/powerpoint/2010/main" val="189875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B827864-AF28-B0AB-EBFA-1C433750D63A}"/>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35501DA7-E1CC-D29D-542C-A23D6CE3AC75}"/>
              </a:ext>
            </a:extLst>
          </p:cNvPr>
          <p:cNvSpPr>
            <a:spLocks noGrp="1"/>
          </p:cNvSpPr>
          <p:nvPr>
            <p:ph idx="1"/>
          </p:nvPr>
        </p:nvSpPr>
        <p:spPr/>
        <p:txBody>
          <a:bodyPr/>
          <a:lstStyle/>
          <a:p>
            <a:endParaRPr lang="ru-RU"/>
          </a:p>
        </p:txBody>
      </p:sp>
      <p:pic>
        <p:nvPicPr>
          <p:cNvPr id="4" name="Рисунок 3">
            <a:extLst>
              <a:ext uri="{FF2B5EF4-FFF2-40B4-BE49-F238E27FC236}">
                <a16:creationId xmlns="" xmlns:a16="http://schemas.microsoft.com/office/drawing/2014/main" id="{C5FC99EC-008D-0754-0203-511EF9B67D4D}"/>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 xmlns:a16="http://schemas.microsoft.com/office/drawing/2014/main" id="{8787CD3D-8E15-EAA5-FAB1-4763994882AF}"/>
              </a:ext>
            </a:extLst>
          </p:cNvPr>
          <p:cNvSpPr txBox="1"/>
          <p:nvPr/>
        </p:nvSpPr>
        <p:spPr>
          <a:xfrm>
            <a:off x="1800087" y="693272"/>
            <a:ext cx="8591826" cy="584775"/>
          </a:xfrm>
          <a:prstGeom prst="rect">
            <a:avLst/>
          </a:prstGeom>
          <a:noFill/>
        </p:spPr>
        <p:txBody>
          <a:bodyPr wrap="square">
            <a:spAutoFit/>
          </a:bodyPr>
          <a:lstStyle/>
          <a:p>
            <a:pPr lvl="0" algn="ctr">
              <a:defRPr/>
            </a:pPr>
            <a:r>
              <a:rPr lang="ru-RU" sz="3200" b="1" dirty="0">
                <a:solidFill>
                  <a:prstClr val="black"/>
                </a:solidFill>
                <a:latin typeface="Garamond" panose="02020404030301010803" pitchFamily="18" charset="0"/>
                <a:cs typeface="Times New Roman" panose="02020603050405020304" pitchFamily="18" charset="0"/>
              </a:rPr>
              <a:t>Первые курские князья</a:t>
            </a:r>
          </a:p>
        </p:txBody>
      </p:sp>
      <p:pic>
        <p:nvPicPr>
          <p:cNvPr id="6" name="Рисунок 5">
            <a:extLst>
              <a:ext uri="{FF2B5EF4-FFF2-40B4-BE49-F238E27FC236}">
                <a16:creationId xmlns="" xmlns:a16="http://schemas.microsoft.com/office/drawing/2014/main" id="{CE44A09E-7E66-DCBF-61B7-6506215ADCA2}"/>
              </a:ext>
            </a:extLst>
          </p:cNvPr>
          <p:cNvPicPr>
            <a:picLocks noChangeAspect="1"/>
          </p:cNvPicPr>
          <p:nvPr/>
        </p:nvPicPr>
        <p:blipFill rotWithShape="1">
          <a:blip r:embed="rId3">
            <a:extLst>
              <a:ext uri="{28A0092B-C50C-407E-A947-70E740481C1C}">
                <a14:useLocalDpi xmlns:a14="http://schemas.microsoft.com/office/drawing/2010/main" val="0"/>
              </a:ext>
            </a:extLst>
          </a:blip>
          <a:srcRect b="30117"/>
          <a:stretch/>
        </p:blipFill>
        <p:spPr bwMode="auto">
          <a:xfrm>
            <a:off x="1824351" y="1281953"/>
            <a:ext cx="2935908" cy="3403407"/>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4894730" y="4186518"/>
            <a:ext cx="6590135" cy="861774"/>
          </a:xfrm>
          <a:prstGeom prst="rect">
            <a:avLst/>
          </a:prstGeom>
          <a:noFill/>
        </p:spPr>
        <p:txBody>
          <a:bodyPr wrap="square" rtlCol="0">
            <a:spAutoFit/>
          </a:bodyPr>
          <a:lstStyle/>
          <a:p>
            <a:r>
              <a:rPr lang="ru-RU" sz="1600" i="1" dirty="0"/>
              <a:t>Святослав Черниговский призывает Глеба Курского в поход. Миниатюра Лицевого летописного свода. Глеб Курский (1136-1138)</a:t>
            </a:r>
          </a:p>
          <a:p>
            <a:endParaRPr lang="ru-RU" dirty="0"/>
          </a:p>
        </p:txBody>
      </p:sp>
      <p:sp>
        <p:nvSpPr>
          <p:cNvPr id="8" name="TextBox 7">
            <a:extLst>
              <a:ext uri="{FF2B5EF4-FFF2-40B4-BE49-F238E27FC236}">
                <a16:creationId xmlns="" xmlns:a16="http://schemas.microsoft.com/office/drawing/2014/main" id="{17EE148E-D736-6890-5677-3DAB744A4FBB}"/>
              </a:ext>
            </a:extLst>
          </p:cNvPr>
          <p:cNvSpPr txBox="1"/>
          <p:nvPr/>
        </p:nvSpPr>
        <p:spPr>
          <a:xfrm>
            <a:off x="5039363" y="1825625"/>
            <a:ext cx="5073445" cy="1754326"/>
          </a:xfrm>
          <a:prstGeom prst="rect">
            <a:avLst/>
          </a:prstGeom>
          <a:noFill/>
        </p:spPr>
        <p:txBody>
          <a:bodyPr wrap="square" rtlCol="0">
            <a:spAutoFit/>
          </a:bodyPr>
          <a:lstStyle/>
          <a:p>
            <a:r>
              <a:rPr lang="ru-RU" sz="1800" dirty="0">
                <a:effectLst/>
                <a:ea typeface="Calibri" panose="020F0502020204030204" pitchFamily="34" charset="0"/>
              </a:rPr>
              <a:t>О третьем Курском князе Глебе летописные сведения скудны. Его имя упоминается в русских летописях только дважды: в 1137 году с курянами и половцами он ходил на помощь брату своему, князю новгородскому Святославу </a:t>
            </a:r>
            <a:r>
              <a:rPr lang="ru-RU" sz="1800" dirty="0" err="1" smtClean="0">
                <a:effectLst/>
                <a:ea typeface="Calibri" panose="020F0502020204030204" pitchFamily="34" charset="0"/>
              </a:rPr>
              <a:t>Ольговичу</a:t>
            </a:r>
            <a:r>
              <a:rPr lang="ru-RU" sz="1800" dirty="0" smtClean="0">
                <a:effectLst/>
                <a:ea typeface="Calibri" panose="020F0502020204030204" pitchFamily="34" charset="0"/>
              </a:rPr>
              <a:t>, </a:t>
            </a:r>
            <a:r>
              <a:rPr lang="ru-RU" sz="1800" dirty="0">
                <a:effectLst/>
                <a:ea typeface="Calibri" panose="020F0502020204030204" pitchFamily="34" charset="0"/>
              </a:rPr>
              <a:t>против Пскова.</a:t>
            </a:r>
            <a:endParaRPr lang="ru-RU" dirty="0"/>
          </a:p>
        </p:txBody>
      </p:sp>
    </p:spTree>
    <p:extLst>
      <p:ext uri="{BB962C8B-B14F-4D97-AF65-F5344CB8AC3E}">
        <p14:creationId xmlns:p14="http://schemas.microsoft.com/office/powerpoint/2010/main" val="2994445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ED35F8F-C947-DABD-B2EB-EECF5D554093}"/>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1EE71280-1B63-4654-F9C1-9438AC2B4FD9}"/>
              </a:ext>
            </a:extLst>
          </p:cNvPr>
          <p:cNvSpPr>
            <a:spLocks noGrp="1"/>
          </p:cNvSpPr>
          <p:nvPr>
            <p:ph idx="1"/>
          </p:nvPr>
        </p:nvSpPr>
        <p:spPr/>
        <p:txBody>
          <a:bodyPr/>
          <a:lstStyle/>
          <a:p>
            <a:endParaRPr lang="ru-RU"/>
          </a:p>
        </p:txBody>
      </p:sp>
      <p:pic>
        <p:nvPicPr>
          <p:cNvPr id="4" name="Рисунок 3">
            <a:extLst>
              <a:ext uri="{FF2B5EF4-FFF2-40B4-BE49-F238E27FC236}">
                <a16:creationId xmlns="" xmlns:a16="http://schemas.microsoft.com/office/drawing/2014/main" id="{C6E7B25B-D44F-7AC9-D84B-34A54D9A0123}"/>
              </a:ext>
            </a:extLst>
          </p:cNvPr>
          <p:cNvPicPr>
            <a:picLocks noChangeAspect="1"/>
          </p:cNvPicPr>
          <p:nvPr/>
        </p:nvPicPr>
        <p:blipFill>
          <a:blip r:embed="rId2"/>
          <a:stretch>
            <a:fillRect/>
          </a:stretch>
        </p:blipFill>
        <p:spPr>
          <a:xfrm>
            <a:off x="1" y="0"/>
            <a:ext cx="12191999" cy="6858000"/>
          </a:xfrm>
          <a:prstGeom prst="rect">
            <a:avLst/>
          </a:prstGeom>
        </p:spPr>
      </p:pic>
      <p:sp>
        <p:nvSpPr>
          <p:cNvPr id="5" name="TextBox 4">
            <a:extLst>
              <a:ext uri="{FF2B5EF4-FFF2-40B4-BE49-F238E27FC236}">
                <a16:creationId xmlns="" xmlns:a16="http://schemas.microsoft.com/office/drawing/2014/main" id="{6B94ECD2-EAE2-5465-486D-5D9DC2DD0175}"/>
              </a:ext>
            </a:extLst>
          </p:cNvPr>
          <p:cNvSpPr txBox="1"/>
          <p:nvPr/>
        </p:nvSpPr>
        <p:spPr>
          <a:xfrm>
            <a:off x="1800087" y="693272"/>
            <a:ext cx="8591826" cy="584775"/>
          </a:xfrm>
          <a:prstGeom prst="rect">
            <a:avLst/>
          </a:prstGeom>
          <a:noFill/>
        </p:spPr>
        <p:txBody>
          <a:bodyPr wrap="square">
            <a:spAutoFit/>
          </a:bodyPr>
          <a:lstStyle/>
          <a:p>
            <a:pPr lvl="0" algn="ctr">
              <a:defRPr/>
            </a:pPr>
            <a:r>
              <a:rPr lang="ru-RU" sz="3200" b="1" dirty="0">
                <a:solidFill>
                  <a:prstClr val="black"/>
                </a:solidFill>
                <a:latin typeface="Garamond" panose="02020404030301010803" pitchFamily="18" charset="0"/>
                <a:cs typeface="Times New Roman" panose="02020603050405020304" pitchFamily="18" charset="0"/>
              </a:rPr>
              <a:t>Первые курские князья</a:t>
            </a:r>
          </a:p>
        </p:txBody>
      </p:sp>
      <p:pic>
        <p:nvPicPr>
          <p:cNvPr id="6" name="Рисунок 5">
            <a:extLst>
              <a:ext uri="{FF2B5EF4-FFF2-40B4-BE49-F238E27FC236}">
                <a16:creationId xmlns="" xmlns:a16="http://schemas.microsoft.com/office/drawing/2014/main" id="{278D9600-1D04-A405-5737-F1446143EB2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8064" y="1412984"/>
            <a:ext cx="2603308" cy="3233992"/>
          </a:xfrm>
          <a:prstGeom prst="rect">
            <a:avLst/>
          </a:prstGeom>
          <a:noFill/>
        </p:spPr>
      </p:pic>
      <p:sp>
        <p:nvSpPr>
          <p:cNvPr id="7" name="TextBox 6"/>
          <p:cNvSpPr txBox="1"/>
          <p:nvPr/>
        </p:nvSpPr>
        <p:spPr>
          <a:xfrm>
            <a:off x="5267302" y="4014754"/>
            <a:ext cx="6012080" cy="830997"/>
          </a:xfrm>
          <a:prstGeom prst="rect">
            <a:avLst/>
          </a:prstGeom>
          <a:noFill/>
        </p:spPr>
        <p:txBody>
          <a:bodyPr wrap="square" rtlCol="0">
            <a:spAutoFit/>
          </a:bodyPr>
          <a:lstStyle/>
          <a:p>
            <a:r>
              <a:rPr lang="ru-RU" sz="1600" i="1" dirty="0"/>
              <a:t>Святослав </a:t>
            </a:r>
            <a:r>
              <a:rPr lang="ru-RU" sz="1600" i="1" dirty="0" err="1"/>
              <a:t>Ольгович</a:t>
            </a:r>
            <a:r>
              <a:rPr lang="ru-RU" sz="1600" i="1" dirty="0"/>
              <a:t> на Черниговском княжении. Миниатюра Лицевого летописного свода. Святослав </a:t>
            </a:r>
            <a:r>
              <a:rPr lang="ru-RU" sz="1600" i="1" dirty="0" err="1"/>
              <a:t>Ольгович</a:t>
            </a:r>
            <a:r>
              <a:rPr lang="ru-RU" sz="1600" i="1" dirty="0"/>
              <a:t> (1138-1146)</a:t>
            </a:r>
          </a:p>
          <a:p>
            <a:endParaRPr lang="ru-RU" sz="1600" dirty="0"/>
          </a:p>
        </p:txBody>
      </p:sp>
      <p:sp>
        <p:nvSpPr>
          <p:cNvPr id="8" name="TextBox 7">
            <a:extLst>
              <a:ext uri="{FF2B5EF4-FFF2-40B4-BE49-F238E27FC236}">
                <a16:creationId xmlns="" xmlns:a16="http://schemas.microsoft.com/office/drawing/2014/main" id="{2A76D7B0-88D5-E1C6-F158-EE86B60ABB41}"/>
              </a:ext>
            </a:extLst>
          </p:cNvPr>
          <p:cNvSpPr txBox="1"/>
          <p:nvPr/>
        </p:nvSpPr>
        <p:spPr>
          <a:xfrm>
            <a:off x="5548500" y="1606194"/>
            <a:ext cx="4843413" cy="2031325"/>
          </a:xfrm>
          <a:prstGeom prst="rect">
            <a:avLst/>
          </a:prstGeom>
          <a:noFill/>
        </p:spPr>
        <p:txBody>
          <a:bodyPr wrap="square" rtlCol="0">
            <a:spAutoFit/>
          </a:bodyPr>
          <a:lstStyle/>
          <a:p>
            <a:r>
              <a:rPr lang="ru-RU" dirty="0"/>
              <a:t>В летописях упоминается имя Курского князя Святослава в связи с походом на Переяславль: «</a:t>
            </a:r>
            <a:r>
              <a:rPr lang="ru-RU" sz="1800" dirty="0">
                <a:effectLst/>
                <a:ea typeface="Calibri" panose="020F0502020204030204" pitchFamily="34" charset="0"/>
              </a:rPr>
              <a:t>Тогда же Всеволод, взяв из Курска брата своего Святослава, пришел к Переяславлю, чтобы Андрея Владимировича изгнать, а Святославу оное княжение отдать. Андрею же Курск дать на время…».</a:t>
            </a:r>
            <a:endParaRPr lang="ru-RU" dirty="0"/>
          </a:p>
        </p:txBody>
      </p:sp>
    </p:spTree>
    <p:extLst>
      <p:ext uri="{BB962C8B-B14F-4D97-AF65-F5344CB8AC3E}">
        <p14:creationId xmlns:p14="http://schemas.microsoft.com/office/powerpoint/2010/main" val="3879998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1E1717D-EBFB-2B58-D95E-F5BE1256E65A}"/>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4B3B4BE5-EA58-C7CA-6DD9-F9F161BD4EA9}"/>
              </a:ext>
            </a:extLst>
          </p:cNvPr>
          <p:cNvSpPr>
            <a:spLocks noGrp="1"/>
          </p:cNvSpPr>
          <p:nvPr>
            <p:ph idx="1"/>
          </p:nvPr>
        </p:nvSpPr>
        <p:spPr/>
        <p:txBody>
          <a:bodyPr/>
          <a:lstStyle/>
          <a:p>
            <a:endParaRPr lang="ru-RU"/>
          </a:p>
        </p:txBody>
      </p:sp>
      <p:pic>
        <p:nvPicPr>
          <p:cNvPr id="4" name="Рисунок 3">
            <a:extLst>
              <a:ext uri="{FF2B5EF4-FFF2-40B4-BE49-F238E27FC236}">
                <a16:creationId xmlns="" xmlns:a16="http://schemas.microsoft.com/office/drawing/2014/main" id="{5ACFFF66-142E-D635-42A5-5F1E50770357}"/>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 xmlns:a16="http://schemas.microsoft.com/office/drawing/2014/main" id="{651AC198-DFB0-7F2A-0707-3B352542C7CB}"/>
              </a:ext>
            </a:extLst>
          </p:cNvPr>
          <p:cNvSpPr txBox="1"/>
          <p:nvPr/>
        </p:nvSpPr>
        <p:spPr>
          <a:xfrm>
            <a:off x="1800087" y="693272"/>
            <a:ext cx="8591826" cy="584775"/>
          </a:xfrm>
          <a:prstGeom prst="rect">
            <a:avLst/>
          </a:prstGeom>
          <a:noFill/>
        </p:spPr>
        <p:txBody>
          <a:bodyPr wrap="square">
            <a:spAutoFit/>
          </a:bodyPr>
          <a:lstStyle/>
          <a:p>
            <a:pPr lvl="0" algn="ctr">
              <a:defRPr/>
            </a:pPr>
            <a:r>
              <a:rPr lang="ru-RU" sz="3200" b="1" dirty="0">
                <a:solidFill>
                  <a:prstClr val="black"/>
                </a:solidFill>
                <a:latin typeface="Garamond" panose="02020404030301010803" pitchFamily="18" charset="0"/>
                <a:cs typeface="Times New Roman" panose="02020603050405020304" pitchFamily="18" charset="0"/>
              </a:rPr>
              <a:t>Первые курские князья</a:t>
            </a:r>
          </a:p>
        </p:txBody>
      </p:sp>
      <p:pic>
        <p:nvPicPr>
          <p:cNvPr id="7" name="Рисунок 6">
            <a:extLst>
              <a:ext uri="{FF2B5EF4-FFF2-40B4-BE49-F238E27FC236}">
                <a16:creationId xmlns="" xmlns:a16="http://schemas.microsoft.com/office/drawing/2014/main" id="{13F3C345-4BC0-69F3-A21E-EA62049D2935}"/>
              </a:ext>
            </a:extLst>
          </p:cNvPr>
          <p:cNvPicPr>
            <a:picLocks noChangeAspect="1"/>
          </p:cNvPicPr>
          <p:nvPr/>
        </p:nvPicPr>
        <p:blipFill>
          <a:blip r:embed="rId3"/>
          <a:stretch>
            <a:fillRect/>
          </a:stretch>
        </p:blipFill>
        <p:spPr>
          <a:xfrm>
            <a:off x="2212258" y="1278047"/>
            <a:ext cx="3156154" cy="3411940"/>
          </a:xfrm>
          <a:prstGeom prst="rect">
            <a:avLst/>
          </a:prstGeom>
        </p:spPr>
      </p:pic>
      <p:sp>
        <p:nvSpPr>
          <p:cNvPr id="8" name="TextBox 7">
            <a:extLst>
              <a:ext uri="{FF2B5EF4-FFF2-40B4-BE49-F238E27FC236}">
                <a16:creationId xmlns="" xmlns:a16="http://schemas.microsoft.com/office/drawing/2014/main" id="{9C1D8D53-625E-CA8C-ADE5-B3EFD057999C}"/>
              </a:ext>
            </a:extLst>
          </p:cNvPr>
          <p:cNvSpPr txBox="1"/>
          <p:nvPr/>
        </p:nvSpPr>
        <p:spPr>
          <a:xfrm flipH="1">
            <a:off x="5955889" y="3974830"/>
            <a:ext cx="4463846" cy="646331"/>
          </a:xfrm>
          <a:prstGeom prst="rect">
            <a:avLst/>
          </a:prstGeom>
          <a:noFill/>
        </p:spPr>
        <p:txBody>
          <a:bodyPr wrap="square" rtlCol="0">
            <a:spAutoFit/>
          </a:bodyPr>
          <a:lstStyle/>
          <a:p>
            <a:r>
              <a:rPr lang="ru-RU" dirty="0"/>
              <a:t>Изяслав Давыдович. Современный рисунок (из книги «Правители России</a:t>
            </a:r>
            <a:r>
              <a:rPr lang="ru-RU" dirty="0" smtClean="0"/>
              <a:t>»)</a:t>
            </a:r>
            <a:endParaRPr lang="ru-RU" dirty="0"/>
          </a:p>
        </p:txBody>
      </p:sp>
      <p:sp>
        <p:nvSpPr>
          <p:cNvPr id="6" name="TextBox 5">
            <a:extLst>
              <a:ext uri="{FF2B5EF4-FFF2-40B4-BE49-F238E27FC236}">
                <a16:creationId xmlns="" xmlns:a16="http://schemas.microsoft.com/office/drawing/2014/main" id="{05D7C433-1501-186B-7523-6227CB8198A2}"/>
              </a:ext>
            </a:extLst>
          </p:cNvPr>
          <p:cNvSpPr txBox="1"/>
          <p:nvPr/>
        </p:nvSpPr>
        <p:spPr>
          <a:xfrm>
            <a:off x="5940458" y="1412984"/>
            <a:ext cx="5283395" cy="2308324"/>
          </a:xfrm>
          <a:prstGeom prst="rect">
            <a:avLst/>
          </a:prstGeom>
          <a:noFill/>
        </p:spPr>
        <p:txBody>
          <a:bodyPr wrap="square" rtlCol="0">
            <a:spAutoFit/>
          </a:bodyPr>
          <a:lstStyle/>
          <a:p>
            <a:r>
              <a:rPr lang="ru-RU" dirty="0"/>
              <a:t>Изяслав Давыдович – восьмой удельный князь. Княжил в Курске недолго, сместив осенью 1148 года с Курского стола Глеба Юрьевича. </a:t>
            </a:r>
          </a:p>
          <a:p>
            <a:r>
              <a:rPr lang="ru-RU" dirty="0"/>
              <a:t>«Осенью 1148 года… Глеб Юрьевич был изгнан своими врагами, и Курском завладел Изяслав Давыдович».</a:t>
            </a:r>
          </a:p>
          <a:p>
            <a:endParaRPr lang="ru-RU" dirty="0"/>
          </a:p>
          <a:p>
            <a:r>
              <a:rPr lang="ru-RU" i="1" dirty="0" smtClean="0"/>
              <a:t>4-й </a:t>
            </a:r>
            <a:r>
              <a:rPr lang="ru-RU" i="1" dirty="0"/>
              <a:t>том научно-популярной серии «Курский край»</a:t>
            </a:r>
          </a:p>
        </p:txBody>
      </p:sp>
    </p:spTree>
    <p:extLst>
      <p:ext uri="{BB962C8B-B14F-4D97-AF65-F5344CB8AC3E}">
        <p14:creationId xmlns:p14="http://schemas.microsoft.com/office/powerpoint/2010/main" val="3310858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A13DE02-BBCC-B1D3-CDE7-4FCCAF775E2A}"/>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1C018D5B-895D-5A76-655C-C4EFE65944C0}"/>
              </a:ext>
            </a:extLst>
          </p:cNvPr>
          <p:cNvSpPr>
            <a:spLocks noGrp="1"/>
          </p:cNvSpPr>
          <p:nvPr>
            <p:ph idx="1"/>
          </p:nvPr>
        </p:nvSpPr>
        <p:spPr/>
        <p:txBody>
          <a:bodyPr/>
          <a:lstStyle/>
          <a:p>
            <a:endParaRPr lang="ru-RU"/>
          </a:p>
        </p:txBody>
      </p:sp>
      <p:pic>
        <p:nvPicPr>
          <p:cNvPr id="4" name="Рисунок 3">
            <a:extLst>
              <a:ext uri="{FF2B5EF4-FFF2-40B4-BE49-F238E27FC236}">
                <a16:creationId xmlns="" xmlns:a16="http://schemas.microsoft.com/office/drawing/2014/main" id="{2482E44E-918B-6961-43AC-DE0E7CC0173E}"/>
              </a:ext>
            </a:extLst>
          </p:cNvPr>
          <p:cNvPicPr>
            <a:picLocks noChangeAspect="1"/>
          </p:cNvPicPr>
          <p:nvPr/>
        </p:nvPicPr>
        <p:blipFill>
          <a:blip r:embed="rId2"/>
          <a:stretch>
            <a:fillRect/>
          </a:stretch>
        </p:blipFill>
        <p:spPr>
          <a:xfrm>
            <a:off x="0" y="0"/>
            <a:ext cx="12191999" cy="6858000"/>
          </a:xfrm>
          <a:prstGeom prst="rect">
            <a:avLst/>
          </a:prstGeom>
        </p:spPr>
      </p:pic>
      <p:sp>
        <p:nvSpPr>
          <p:cNvPr id="6" name="TextBox 5">
            <a:extLst>
              <a:ext uri="{FF2B5EF4-FFF2-40B4-BE49-F238E27FC236}">
                <a16:creationId xmlns="" xmlns:a16="http://schemas.microsoft.com/office/drawing/2014/main" id="{8398BFE2-DC8F-40DB-974F-BF4A832B7DDF}"/>
              </a:ext>
            </a:extLst>
          </p:cNvPr>
          <p:cNvSpPr txBox="1"/>
          <p:nvPr/>
        </p:nvSpPr>
        <p:spPr>
          <a:xfrm>
            <a:off x="1800087" y="693272"/>
            <a:ext cx="8591826" cy="584775"/>
          </a:xfrm>
          <a:prstGeom prst="rect">
            <a:avLst/>
          </a:prstGeom>
          <a:noFill/>
        </p:spPr>
        <p:txBody>
          <a:bodyPr wrap="square">
            <a:spAutoFit/>
          </a:bodyPr>
          <a:lstStyle/>
          <a:p>
            <a:pPr lvl="0" algn="ctr">
              <a:defRPr/>
            </a:pPr>
            <a:r>
              <a:rPr lang="ru-RU" sz="3200" b="1" dirty="0">
                <a:solidFill>
                  <a:prstClr val="black"/>
                </a:solidFill>
                <a:latin typeface="Garamond" panose="02020404030301010803" pitchFamily="18" charset="0"/>
                <a:cs typeface="Times New Roman" panose="02020603050405020304" pitchFamily="18" charset="0"/>
              </a:rPr>
              <a:t>Первые курские князья</a:t>
            </a:r>
          </a:p>
        </p:txBody>
      </p:sp>
      <p:pic>
        <p:nvPicPr>
          <p:cNvPr id="8" name="Рисунок 7">
            <a:extLst>
              <a:ext uri="{FF2B5EF4-FFF2-40B4-BE49-F238E27FC236}">
                <a16:creationId xmlns="" xmlns:a16="http://schemas.microsoft.com/office/drawing/2014/main" id="{9DB59245-840F-085D-827B-86F54C4E13DC}"/>
              </a:ext>
            </a:extLst>
          </p:cNvPr>
          <p:cNvPicPr>
            <a:picLocks noChangeAspect="1"/>
          </p:cNvPicPr>
          <p:nvPr/>
        </p:nvPicPr>
        <p:blipFill>
          <a:blip r:embed="rId3" cstate="print"/>
          <a:stretch>
            <a:fillRect/>
          </a:stretch>
        </p:blipFill>
        <p:spPr>
          <a:xfrm>
            <a:off x="2005781" y="1412984"/>
            <a:ext cx="2978596" cy="3208177"/>
          </a:xfrm>
          <a:prstGeom prst="rect">
            <a:avLst/>
          </a:prstGeom>
        </p:spPr>
      </p:pic>
      <p:sp>
        <p:nvSpPr>
          <p:cNvPr id="9" name="TextBox 8">
            <a:extLst>
              <a:ext uri="{FF2B5EF4-FFF2-40B4-BE49-F238E27FC236}">
                <a16:creationId xmlns="" xmlns:a16="http://schemas.microsoft.com/office/drawing/2014/main" id="{F0A16501-75D8-76A2-B959-839DC5B25C27}"/>
              </a:ext>
            </a:extLst>
          </p:cNvPr>
          <p:cNvSpPr txBox="1"/>
          <p:nvPr/>
        </p:nvSpPr>
        <p:spPr>
          <a:xfrm flipH="1">
            <a:off x="5656607" y="3974830"/>
            <a:ext cx="4463846" cy="646331"/>
          </a:xfrm>
          <a:prstGeom prst="rect">
            <a:avLst/>
          </a:prstGeom>
          <a:noFill/>
        </p:spPr>
        <p:txBody>
          <a:bodyPr wrap="square" rtlCol="0">
            <a:spAutoFit/>
          </a:bodyPr>
          <a:lstStyle/>
          <a:p>
            <a:r>
              <a:rPr lang="ru-RU" dirty="0"/>
              <a:t>Олег Святославич. Современный рисунок (из книги «Правители России»).</a:t>
            </a:r>
          </a:p>
        </p:txBody>
      </p:sp>
      <p:sp>
        <p:nvSpPr>
          <p:cNvPr id="5" name="TextBox 4">
            <a:extLst>
              <a:ext uri="{FF2B5EF4-FFF2-40B4-BE49-F238E27FC236}">
                <a16:creationId xmlns="" xmlns:a16="http://schemas.microsoft.com/office/drawing/2014/main" id="{7299906D-7FD7-A4FA-4AA7-48F40076985E}"/>
              </a:ext>
            </a:extLst>
          </p:cNvPr>
          <p:cNvSpPr txBox="1"/>
          <p:nvPr/>
        </p:nvSpPr>
        <p:spPr>
          <a:xfrm>
            <a:off x="5656607" y="1499194"/>
            <a:ext cx="5415840" cy="2308324"/>
          </a:xfrm>
          <a:prstGeom prst="rect">
            <a:avLst/>
          </a:prstGeom>
          <a:noFill/>
        </p:spPr>
        <p:txBody>
          <a:bodyPr wrap="square" rtlCol="0">
            <a:spAutoFit/>
          </a:bodyPr>
          <a:lstStyle/>
          <a:p>
            <a:r>
              <a:rPr lang="ru-RU" dirty="0"/>
              <a:t>«Святослав Ольгович, будучи уже черниговским князем, минуя великого киевского князя самолично назначил своего сына Олега на курский удел. Так Олег Святославович, представитель девятого колена Рюриковичей, стал девятым или десятым… курским удельным князем».</a:t>
            </a:r>
          </a:p>
          <a:p>
            <a:endParaRPr lang="ru-RU" dirty="0"/>
          </a:p>
          <a:p>
            <a:r>
              <a:rPr lang="ru-RU" i="1" dirty="0"/>
              <a:t>Ю. Бугров «Власть и дело»</a:t>
            </a:r>
          </a:p>
        </p:txBody>
      </p:sp>
    </p:spTree>
    <p:extLst>
      <p:ext uri="{BB962C8B-B14F-4D97-AF65-F5344CB8AC3E}">
        <p14:creationId xmlns:p14="http://schemas.microsoft.com/office/powerpoint/2010/main" val="1500182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F1206C6-7E06-C587-3883-249BAB5738D7}"/>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3B05453A-5842-D73B-9E57-8631B80E584A}"/>
              </a:ext>
            </a:extLst>
          </p:cNvPr>
          <p:cNvSpPr>
            <a:spLocks noGrp="1"/>
          </p:cNvSpPr>
          <p:nvPr>
            <p:ph idx="1"/>
          </p:nvPr>
        </p:nvSpPr>
        <p:spPr/>
        <p:txBody>
          <a:bodyPr/>
          <a:lstStyle/>
          <a:p>
            <a:endParaRPr lang="ru-RU"/>
          </a:p>
        </p:txBody>
      </p:sp>
      <p:pic>
        <p:nvPicPr>
          <p:cNvPr id="4" name="Рисунок 3">
            <a:extLst>
              <a:ext uri="{FF2B5EF4-FFF2-40B4-BE49-F238E27FC236}">
                <a16:creationId xmlns="" xmlns:a16="http://schemas.microsoft.com/office/drawing/2014/main" id="{0B1E704E-8B37-F1C9-A539-1D1E64D894F9}"/>
              </a:ext>
            </a:extLst>
          </p:cNvPr>
          <p:cNvPicPr>
            <a:picLocks noChangeAspect="1"/>
          </p:cNvPicPr>
          <p:nvPr/>
        </p:nvPicPr>
        <p:blipFill>
          <a:blip r:embed="rId2"/>
          <a:stretch>
            <a:fillRect/>
          </a:stretch>
        </p:blipFill>
        <p:spPr>
          <a:xfrm>
            <a:off x="1" y="0"/>
            <a:ext cx="12191999" cy="6858000"/>
          </a:xfrm>
          <a:prstGeom prst="rect">
            <a:avLst/>
          </a:prstGeom>
        </p:spPr>
      </p:pic>
      <p:sp>
        <p:nvSpPr>
          <p:cNvPr id="6" name="TextBox 5">
            <a:extLst>
              <a:ext uri="{FF2B5EF4-FFF2-40B4-BE49-F238E27FC236}">
                <a16:creationId xmlns="" xmlns:a16="http://schemas.microsoft.com/office/drawing/2014/main" id="{62CD9C47-037D-5187-B9BB-3352540884DB}"/>
              </a:ext>
            </a:extLst>
          </p:cNvPr>
          <p:cNvSpPr txBox="1"/>
          <p:nvPr/>
        </p:nvSpPr>
        <p:spPr>
          <a:xfrm>
            <a:off x="1800087" y="693272"/>
            <a:ext cx="8591826" cy="584775"/>
          </a:xfrm>
          <a:prstGeom prst="rect">
            <a:avLst/>
          </a:prstGeom>
          <a:noFill/>
        </p:spPr>
        <p:txBody>
          <a:bodyPr wrap="square">
            <a:spAutoFit/>
          </a:bodyPr>
          <a:lstStyle/>
          <a:p>
            <a:pPr lvl="0" algn="ctr">
              <a:defRPr/>
            </a:pPr>
            <a:r>
              <a:rPr lang="ru-RU" sz="3200" b="1" dirty="0">
                <a:solidFill>
                  <a:prstClr val="black"/>
                </a:solidFill>
                <a:latin typeface="Garamond" panose="02020404030301010803" pitchFamily="18" charset="0"/>
                <a:cs typeface="Times New Roman" panose="02020603050405020304" pitchFamily="18" charset="0"/>
              </a:rPr>
              <a:t>Первые курские князья</a:t>
            </a:r>
          </a:p>
        </p:txBody>
      </p:sp>
      <p:pic>
        <p:nvPicPr>
          <p:cNvPr id="7" name="Рисунок 6">
            <a:extLst>
              <a:ext uri="{FF2B5EF4-FFF2-40B4-BE49-F238E27FC236}">
                <a16:creationId xmlns="" xmlns:a16="http://schemas.microsoft.com/office/drawing/2014/main" id="{54FDFC75-1818-48BA-7993-2CA8D7776D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1732" y="1269550"/>
            <a:ext cx="2693194" cy="3328298"/>
          </a:xfrm>
          <a:prstGeom prst="rect">
            <a:avLst/>
          </a:prstGeom>
        </p:spPr>
      </p:pic>
      <p:sp>
        <p:nvSpPr>
          <p:cNvPr id="8" name="Прямоугольник 7"/>
          <p:cNvSpPr/>
          <p:nvPr/>
        </p:nvSpPr>
        <p:spPr>
          <a:xfrm>
            <a:off x="1888168" y="4597848"/>
            <a:ext cx="7738151" cy="338554"/>
          </a:xfrm>
          <a:prstGeom prst="rect">
            <a:avLst/>
          </a:prstGeom>
        </p:spPr>
        <p:txBody>
          <a:bodyPr wrap="square">
            <a:spAutoFit/>
          </a:bodyPr>
          <a:lstStyle/>
          <a:p>
            <a:r>
              <a:rPr lang="ru-RU" sz="1600" dirty="0"/>
              <a:t>Облик князя Всеволода Буй-Тура, предложенный М.М. Герасимовым</a:t>
            </a:r>
          </a:p>
        </p:txBody>
      </p:sp>
      <p:sp>
        <p:nvSpPr>
          <p:cNvPr id="5" name="TextBox 4">
            <a:extLst>
              <a:ext uri="{FF2B5EF4-FFF2-40B4-BE49-F238E27FC236}">
                <a16:creationId xmlns="" xmlns:a16="http://schemas.microsoft.com/office/drawing/2014/main" id="{DF1C1041-DF8A-7AED-D21B-3BB6D00D9DB4}"/>
              </a:ext>
            </a:extLst>
          </p:cNvPr>
          <p:cNvSpPr txBox="1"/>
          <p:nvPr/>
        </p:nvSpPr>
        <p:spPr>
          <a:xfrm>
            <a:off x="4976363" y="1269550"/>
            <a:ext cx="6096000" cy="3139321"/>
          </a:xfrm>
          <a:prstGeom prst="rect">
            <a:avLst/>
          </a:prstGeom>
          <a:noFill/>
        </p:spPr>
        <p:txBody>
          <a:bodyPr wrap="square" rtlCol="0">
            <a:spAutoFit/>
          </a:bodyPr>
          <a:lstStyle/>
          <a:p>
            <a:r>
              <a:rPr lang="ru-RU" dirty="0"/>
              <a:t>Ярче всего о доблести курско-трубчевского князя Всеволода Святославовича сказано в «Слове о полку Игореве»:</a:t>
            </a:r>
          </a:p>
          <a:p>
            <a:pPr algn="ctr"/>
            <a:r>
              <a:rPr lang="ru-RU" i="0" dirty="0">
                <a:solidFill>
                  <a:srgbClr val="333333"/>
                </a:solidFill>
                <a:effectLst/>
              </a:rPr>
              <a:t>Ярый тур Всеволод!</a:t>
            </a:r>
          </a:p>
          <a:p>
            <a:pPr algn="ctr"/>
            <a:r>
              <a:rPr lang="ru-RU" i="0" dirty="0">
                <a:solidFill>
                  <a:srgbClr val="333333"/>
                </a:solidFill>
                <a:effectLst/>
              </a:rPr>
              <a:t> Стоишь ты в самом бою, </a:t>
            </a:r>
          </a:p>
          <a:p>
            <a:pPr algn="ctr"/>
            <a:r>
              <a:rPr lang="ru-RU" b="0" i="0" dirty="0">
                <a:solidFill>
                  <a:srgbClr val="333333"/>
                </a:solidFill>
                <a:effectLst/>
              </a:rPr>
              <a:t>прыщешь на воинов стрелами, </a:t>
            </a:r>
          </a:p>
          <a:p>
            <a:pPr algn="ctr"/>
            <a:r>
              <a:rPr lang="ru-RU" b="0" i="0" dirty="0">
                <a:solidFill>
                  <a:srgbClr val="333333"/>
                </a:solidFill>
                <a:effectLst/>
              </a:rPr>
              <a:t>гремишь о шлемы мечами булатными! </a:t>
            </a:r>
          </a:p>
          <a:p>
            <a:pPr algn="ctr"/>
            <a:r>
              <a:rPr lang="ru-RU" b="0" i="0" dirty="0">
                <a:solidFill>
                  <a:srgbClr val="333333"/>
                </a:solidFill>
                <a:effectLst/>
              </a:rPr>
              <a:t>Куда </a:t>
            </a:r>
            <a:r>
              <a:rPr lang="ru-RU" i="0" dirty="0">
                <a:solidFill>
                  <a:srgbClr val="333333"/>
                </a:solidFill>
                <a:effectLst/>
              </a:rPr>
              <a:t>ты, тур</a:t>
            </a:r>
            <a:r>
              <a:rPr lang="ru-RU" b="0" i="0" dirty="0">
                <a:solidFill>
                  <a:srgbClr val="333333"/>
                </a:solidFill>
                <a:effectLst/>
              </a:rPr>
              <a:t>, </a:t>
            </a:r>
            <a:r>
              <a:rPr lang="ru-RU" b="0" i="0" dirty="0" err="1">
                <a:solidFill>
                  <a:srgbClr val="333333"/>
                </a:solidFill>
                <a:effectLst/>
              </a:rPr>
              <a:t>поскочишь</a:t>
            </a:r>
            <a:r>
              <a:rPr lang="ru-RU" b="0" i="0" dirty="0">
                <a:solidFill>
                  <a:srgbClr val="333333"/>
                </a:solidFill>
                <a:effectLst/>
              </a:rPr>
              <a:t>, </a:t>
            </a:r>
          </a:p>
          <a:p>
            <a:pPr algn="ctr"/>
            <a:r>
              <a:rPr lang="ru-RU" b="0" i="0" dirty="0">
                <a:solidFill>
                  <a:srgbClr val="333333"/>
                </a:solidFill>
                <a:effectLst/>
              </a:rPr>
              <a:t>своим золотым шлемом </a:t>
            </a:r>
            <a:r>
              <a:rPr lang="ru-RU" b="0" i="0" dirty="0" err="1">
                <a:solidFill>
                  <a:srgbClr val="333333"/>
                </a:solidFill>
                <a:effectLst/>
              </a:rPr>
              <a:t>посвечивая</a:t>
            </a:r>
            <a:r>
              <a:rPr lang="ru-RU" b="0" i="0" dirty="0">
                <a:solidFill>
                  <a:srgbClr val="333333"/>
                </a:solidFill>
                <a:effectLst/>
              </a:rPr>
              <a:t>, </a:t>
            </a:r>
          </a:p>
          <a:p>
            <a:pPr algn="ctr"/>
            <a:r>
              <a:rPr lang="ru-RU" b="0" i="0" dirty="0">
                <a:solidFill>
                  <a:srgbClr val="333333"/>
                </a:solidFill>
                <a:effectLst/>
              </a:rPr>
              <a:t>там лежат поганые головы половецкие.</a:t>
            </a:r>
          </a:p>
          <a:p>
            <a:pPr algn="ctr"/>
            <a:r>
              <a:rPr lang="ru-RU" b="0" i="0" dirty="0">
                <a:solidFill>
                  <a:srgbClr val="333333"/>
                </a:solidFill>
                <a:effectLst/>
              </a:rPr>
              <a:t>Рассечены саблями калеными шлемы аварские </a:t>
            </a:r>
            <a:r>
              <a:rPr lang="ru-RU" i="0" dirty="0">
                <a:solidFill>
                  <a:srgbClr val="333333"/>
                </a:solidFill>
                <a:effectLst/>
              </a:rPr>
              <a:t>тобою, ярый тур Всеволод!</a:t>
            </a:r>
            <a:endParaRPr lang="ru-RU" dirty="0"/>
          </a:p>
        </p:txBody>
      </p:sp>
    </p:spTree>
    <p:extLst>
      <p:ext uri="{BB962C8B-B14F-4D97-AF65-F5344CB8AC3E}">
        <p14:creationId xmlns:p14="http://schemas.microsoft.com/office/powerpoint/2010/main" val="3227666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81E6566-74B9-738E-133C-3881BA7879B8}"/>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80E91EFB-4CF4-3E6A-86A4-CDD8C1160226}"/>
              </a:ext>
            </a:extLst>
          </p:cNvPr>
          <p:cNvSpPr>
            <a:spLocks noGrp="1"/>
          </p:cNvSpPr>
          <p:nvPr>
            <p:ph idx="1"/>
          </p:nvPr>
        </p:nvSpPr>
        <p:spPr/>
        <p:txBody>
          <a:bodyPr/>
          <a:lstStyle/>
          <a:p>
            <a:endParaRPr lang="ru-RU"/>
          </a:p>
        </p:txBody>
      </p:sp>
      <p:pic>
        <p:nvPicPr>
          <p:cNvPr id="4" name="Рисунок 3">
            <a:extLst>
              <a:ext uri="{FF2B5EF4-FFF2-40B4-BE49-F238E27FC236}">
                <a16:creationId xmlns="" xmlns:a16="http://schemas.microsoft.com/office/drawing/2014/main" id="{CC706B94-CC5D-4555-6ADA-52C296927B79}"/>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 xmlns:a16="http://schemas.microsoft.com/office/drawing/2014/main" id="{AC8FF6A0-A2FF-46C4-318A-DFD3C1AFAA47}"/>
              </a:ext>
            </a:extLst>
          </p:cNvPr>
          <p:cNvSpPr txBox="1"/>
          <p:nvPr/>
        </p:nvSpPr>
        <p:spPr>
          <a:xfrm>
            <a:off x="1800087" y="693272"/>
            <a:ext cx="8591826" cy="584775"/>
          </a:xfrm>
          <a:prstGeom prst="rect">
            <a:avLst/>
          </a:prstGeom>
          <a:noFill/>
        </p:spPr>
        <p:txBody>
          <a:bodyPr wrap="square">
            <a:spAutoFit/>
          </a:bodyPr>
          <a:lstStyle/>
          <a:p>
            <a:pPr lvl="0" algn="ctr">
              <a:defRPr/>
            </a:pPr>
            <a:r>
              <a:rPr lang="ru-RU" sz="3200" b="1" dirty="0">
                <a:solidFill>
                  <a:prstClr val="black"/>
                </a:solidFill>
                <a:latin typeface="Garamond" panose="02020404030301010803" pitchFamily="18" charset="0"/>
                <a:cs typeface="Times New Roman" panose="02020603050405020304" pitchFamily="18" charset="0"/>
              </a:rPr>
              <a:t>Первые курские князья</a:t>
            </a:r>
          </a:p>
        </p:txBody>
      </p:sp>
      <p:pic>
        <p:nvPicPr>
          <p:cNvPr id="6" name="Рисунок 5">
            <a:extLst>
              <a:ext uri="{FF2B5EF4-FFF2-40B4-BE49-F238E27FC236}">
                <a16:creationId xmlns="" xmlns:a16="http://schemas.microsoft.com/office/drawing/2014/main" id="{E2216D9F-6547-CC7C-0147-EAB63DC94B2E}"/>
              </a:ext>
            </a:extLst>
          </p:cNvPr>
          <p:cNvPicPr>
            <a:picLocks noChangeAspect="1"/>
          </p:cNvPicPr>
          <p:nvPr/>
        </p:nvPicPr>
        <p:blipFill rotWithShape="1">
          <a:blip r:embed="rId3">
            <a:extLst>
              <a:ext uri="{28A0092B-C50C-407E-A947-70E740481C1C}">
                <a14:useLocalDpi xmlns:a14="http://schemas.microsoft.com/office/drawing/2010/main" val="0"/>
              </a:ext>
            </a:extLst>
          </a:blip>
          <a:srcRect b="32452"/>
          <a:stretch/>
        </p:blipFill>
        <p:spPr bwMode="auto">
          <a:xfrm>
            <a:off x="2310582" y="1412984"/>
            <a:ext cx="2370772" cy="3178808"/>
          </a:xfrm>
          <a:prstGeom prst="rect">
            <a:avLst/>
          </a:prstGeom>
          <a:noFill/>
          <a:ln>
            <a:noFill/>
          </a:ln>
          <a:extLst>
            <a:ext uri="{53640926-AAD7-44D8-BBD7-CCE9431645EC}">
              <a14:shadowObscured xmlns:a14="http://schemas.microsoft.com/office/drawing/2010/main"/>
            </a:ext>
          </a:extLst>
        </p:spPr>
      </p:pic>
      <p:sp>
        <p:nvSpPr>
          <p:cNvPr id="2049"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1" u="none" strike="noStrike" cap="none" normalizeH="0" baseline="0">
                <a:ln>
                  <a:noFill/>
                </a:ln>
                <a:solidFill>
                  <a:srgbClr val="44546A"/>
                </a:solidFill>
                <a:effectLst/>
                <a:latin typeface="Calibri" pitchFamily="34" charset="0"/>
                <a:ea typeface="Calibri" pitchFamily="34" charset="0"/>
                <a:cs typeface="Times New Roman" pitchFamily="18" charset="0"/>
              </a:rPr>
              <a:t>Мстислав Немой и Олег Курский в битве на Калке 1223 год. </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8" name="TextBox 7"/>
          <p:cNvSpPr txBox="1"/>
          <p:nvPr/>
        </p:nvSpPr>
        <p:spPr>
          <a:xfrm>
            <a:off x="4969575" y="4253837"/>
            <a:ext cx="6096001" cy="615553"/>
          </a:xfrm>
          <a:prstGeom prst="rect">
            <a:avLst/>
          </a:prstGeom>
          <a:noFill/>
        </p:spPr>
        <p:txBody>
          <a:bodyPr wrap="square" rtlCol="0">
            <a:spAutoFit/>
          </a:bodyPr>
          <a:lstStyle/>
          <a:p>
            <a:r>
              <a:rPr lang="ru-RU" sz="1600" i="1" dirty="0"/>
              <a:t>Мстислав Немой и Олег Курский в битве на </a:t>
            </a:r>
            <a:r>
              <a:rPr lang="ru-RU" sz="1600" i="1" dirty="0" smtClean="0"/>
              <a:t>Калке. </a:t>
            </a:r>
            <a:r>
              <a:rPr lang="ru-RU" sz="1600" i="1" dirty="0"/>
              <a:t>1223 </a:t>
            </a:r>
            <a:r>
              <a:rPr lang="ru-RU" sz="1600" i="1" dirty="0" smtClean="0"/>
              <a:t>год </a:t>
            </a:r>
            <a:endParaRPr lang="ru-RU" sz="1600" i="1" dirty="0"/>
          </a:p>
          <a:p>
            <a:endParaRPr lang="ru-RU" dirty="0"/>
          </a:p>
        </p:txBody>
      </p:sp>
      <p:sp>
        <p:nvSpPr>
          <p:cNvPr id="7" name="TextBox 6">
            <a:extLst>
              <a:ext uri="{FF2B5EF4-FFF2-40B4-BE49-F238E27FC236}">
                <a16:creationId xmlns="" xmlns:a16="http://schemas.microsoft.com/office/drawing/2014/main" id="{0755FBD7-8122-4450-11AF-B91B1308B972}"/>
              </a:ext>
            </a:extLst>
          </p:cNvPr>
          <p:cNvSpPr txBox="1"/>
          <p:nvPr/>
        </p:nvSpPr>
        <p:spPr>
          <a:xfrm>
            <a:off x="4969574" y="1727000"/>
            <a:ext cx="5535559" cy="1754326"/>
          </a:xfrm>
          <a:prstGeom prst="rect">
            <a:avLst/>
          </a:prstGeom>
          <a:noFill/>
        </p:spPr>
        <p:txBody>
          <a:bodyPr wrap="square" rtlCol="0">
            <a:spAutoFit/>
          </a:bodyPr>
          <a:lstStyle/>
          <a:p>
            <a:r>
              <a:rPr lang="ru-RU" b="0" i="0" dirty="0">
                <a:solidFill>
                  <a:srgbClr val="000000"/>
                </a:solidFill>
                <a:effectLst/>
              </a:rPr>
              <a:t>«И так встретились полки, а выехали вперед против татар Даниил Романович, и Семен </a:t>
            </a:r>
            <a:r>
              <a:rPr lang="ru-RU" b="0" i="0" dirty="0" err="1">
                <a:solidFill>
                  <a:srgbClr val="000000"/>
                </a:solidFill>
                <a:effectLst/>
              </a:rPr>
              <a:t>Олюевич</a:t>
            </a:r>
            <a:r>
              <a:rPr lang="ru-RU" b="0" i="0" dirty="0">
                <a:solidFill>
                  <a:srgbClr val="000000"/>
                </a:solidFill>
                <a:effectLst/>
              </a:rPr>
              <a:t>, и Василек Гаврилович</a:t>
            </a:r>
            <a:r>
              <a:rPr lang="ru-RU" dirty="0">
                <a:solidFill>
                  <a:srgbClr val="000000"/>
                </a:solidFill>
              </a:rPr>
              <a:t>…</a:t>
            </a:r>
          </a:p>
          <a:p>
            <a:r>
              <a:rPr lang="ru-RU" b="0" i="0" dirty="0">
                <a:solidFill>
                  <a:srgbClr val="000000"/>
                </a:solidFill>
                <a:effectLst/>
              </a:rPr>
              <a:t> Также и Олег Курский мужественно сражался…»</a:t>
            </a:r>
          </a:p>
          <a:p>
            <a:endParaRPr lang="ru-RU" dirty="0">
              <a:solidFill>
                <a:srgbClr val="000000"/>
              </a:solidFill>
            </a:endParaRPr>
          </a:p>
          <a:p>
            <a:r>
              <a:rPr lang="ru-RU" i="1" dirty="0">
                <a:solidFill>
                  <a:srgbClr val="000000"/>
                </a:solidFill>
              </a:rPr>
              <a:t>Отрывок из Тверской летописи</a:t>
            </a:r>
            <a:endParaRPr lang="ru-RU" i="1" dirty="0"/>
          </a:p>
        </p:txBody>
      </p:sp>
    </p:spTree>
    <p:extLst>
      <p:ext uri="{BB962C8B-B14F-4D97-AF65-F5344CB8AC3E}">
        <p14:creationId xmlns:p14="http://schemas.microsoft.com/office/powerpoint/2010/main" val="250759415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470</Words>
  <Application>Microsoft Office PowerPoint</Application>
  <PresentationFormat>Произвольный</PresentationFormat>
  <Paragraphs>50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Maria Bysova</dc:creator>
  <cp:lastModifiedBy>Яkунина</cp:lastModifiedBy>
  <cp:revision>5</cp:revision>
  <dcterms:created xsi:type="dcterms:W3CDTF">2023-07-08T17:34:02Z</dcterms:created>
  <dcterms:modified xsi:type="dcterms:W3CDTF">2023-07-28T12:06:47Z</dcterms:modified>
</cp:coreProperties>
</file>