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5"/>
  </p:notesMasterIdLst>
  <p:sldIdLst>
    <p:sldId id="256" r:id="rId2"/>
    <p:sldId id="411" r:id="rId3"/>
    <p:sldId id="454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9900"/>
    <a:srgbClr val="008000"/>
    <a:srgbClr val="66FFFF"/>
    <a:srgbClr val="99FFCC"/>
    <a:srgbClr val="00F26D"/>
    <a:srgbClr val="FFFF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47062-DA90-42E5-81E5-B973CBA623F9}" type="datetimeFigureOut">
              <a:rPr lang="ru-RU" smtClean="0"/>
              <a:pPr/>
              <a:t>17.12.2023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1566A-F612-4562-98DF-6BF8A8666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95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9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4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0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5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8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1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6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294453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glow rad="101600">
                    <a:srgbClr val="8064A2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ru-RU" sz="3600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glow rad="101600">
                    <a:srgbClr val="8064A2">
                      <a:satMod val="175000"/>
                      <a:alpha val="40000"/>
                    </a:srgbClr>
                  </a:glow>
                </a:effectLst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44076"/>
            <a:ext cx="59427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Город-крепость, Курск.  </a:t>
            </a:r>
            <a:endParaRPr lang="ru-RU" sz="40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Большой </a:t>
            </a:r>
            <a:r>
              <a:rPr lang="ru-RU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и малый </a:t>
            </a:r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остроги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417" y="2287248"/>
            <a:ext cx="5031905" cy="28739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28753" y="5440402"/>
            <a:ext cx="5515295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Курская крепость. Первая половина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века. Реконструкция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А.В.Зорина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Макет С.С. Назарова. Курский государственный музей археологии.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33400" y="609600"/>
            <a:ext cx="6100549" cy="4001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Курская крепость XVII в. Реконструкция А.В. Зорина.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4359639" cy="4724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" t="67778" r="-2409" b="1111"/>
          <a:stretch/>
        </p:blipFill>
        <p:spPr>
          <a:xfrm>
            <a:off x="5410200" y="1752600"/>
            <a:ext cx="3163253" cy="21336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912625" y="4343400"/>
            <a:ext cx="4002775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Проездная башня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века. Реконструкция Н.П.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Крадина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Курский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музей археологии.</a:t>
            </a:r>
          </a:p>
        </p:txBody>
      </p:sp>
    </p:spTree>
    <p:extLst>
      <p:ext uri="{BB962C8B-B14F-4D97-AF65-F5344CB8AC3E}">
        <p14:creationId xmlns:p14="http://schemas.microsoft.com/office/powerpoint/2010/main" val="1322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1197" y="464404"/>
            <a:ext cx="7014003" cy="67710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отметьте на плане Курской крепости те башни, которые были ликвидированы в ходе перестройки крепости в начале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34495" y="1828800"/>
            <a:ext cx="3399905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Курский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острог 1722 года. План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97" y="1600200"/>
            <a:ext cx="4368043" cy="460799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134495" y="2438400"/>
            <a:ext cx="3124200" cy="403187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1.Знаменский монастырь.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2.Канцелярия.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3.Красная башня.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Тускарная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башня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Выездная башня.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Никитская башня.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Архиерейский дом.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Дворы.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Тюрьма.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Казенный погреб.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Магистрацкий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двор.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12.Мастерская.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Кузница.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Белгород – укрепления, насыпанные белым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грунтом.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учебни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 учебник" id="{C64AC864-E856-43C4-8136-4D1155D9A8B5}" vid="{1AF51D27-0F6A-4F61-AA5F-FD5B1872822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учебник</Template>
  <TotalTime>2000</TotalTime>
  <Words>86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учебник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</dc:title>
  <dc:creator>user</dc:creator>
  <cp:lastModifiedBy>Пользователь</cp:lastModifiedBy>
  <cp:revision>163</cp:revision>
  <dcterms:created xsi:type="dcterms:W3CDTF">2014-11-26T19:15:11Z</dcterms:created>
  <dcterms:modified xsi:type="dcterms:W3CDTF">2023-12-17T13:03:03Z</dcterms:modified>
</cp:coreProperties>
</file>