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22" autoAdjust="0"/>
  </p:normalViewPr>
  <p:slideViewPr>
    <p:cSldViewPr>
      <p:cViewPr varScale="1">
        <p:scale>
          <a:sx n="74" d="100"/>
          <a:sy n="74" d="100"/>
        </p:scale>
        <p:origin x="11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ld-kursk.ru/book/historian/index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hyperlink" Target="http://kurskonb.ru/our-booke/kurjane/doc/kari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132856"/>
            <a:ext cx="1835274" cy="32063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498256"/>
            <a:ext cx="3337061" cy="2070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069385"/>
            <a:ext cx="4596570" cy="3333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11560" y="330863"/>
            <a:ext cx="64807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</a:rPr>
              <a:t>Куряне </a:t>
            </a:r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</a:rPr>
              <a:t>- великие </a:t>
            </a:r>
            <a:r>
              <a:rPr lang="ru-RU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</a:rPr>
              <a:t>деятели </a:t>
            </a:r>
            <a:r>
              <a:rPr lang="ru-RU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Calibri" panose="020F0502020204030204" pitchFamily="34" charset="0"/>
              </a:rPr>
              <a:t>русской  земли</a:t>
            </a:r>
            <a:endParaRPr lang="ru-RU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72590"/>
            <a:ext cx="5505623" cy="34356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9" y="241265"/>
            <a:ext cx="698477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Задание:</a:t>
            </a:r>
            <a:r>
              <a:rPr lang="ru-RU" dirty="0" smtClean="0"/>
              <a:t> Об Афанасии Мезенцеве можно узнать из книги </a:t>
            </a:r>
            <a:r>
              <a:rPr lang="ru-RU" dirty="0" err="1" smtClean="0"/>
              <a:t>С.П.Щавелева</a:t>
            </a:r>
            <a:r>
              <a:rPr lang="ru-RU" dirty="0" smtClean="0"/>
              <a:t>  «Историки Курского края».  О каких историках Курского края можно  еще найти информацию в этой книге?  Подготовьте сообщение об одном из них, используя материалы электронного сайта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old-kursk.ru/book/historian/index.html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115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Задание: </a:t>
            </a:r>
            <a:r>
              <a:rPr lang="ru-RU" sz="2000" dirty="0" smtClean="0"/>
              <a:t>перед вами  страница из  «Книги  Большому чертежу», на которой перечислены географические объекты на букву –</a:t>
            </a:r>
            <a:r>
              <a:rPr lang="ru-RU" sz="2000" b="1" i="1" dirty="0" smtClean="0"/>
              <a:t>К 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Какие из них находятся на территории Курской области?</a:t>
            </a:r>
            <a:endParaRPr lang="ru-RU" sz="2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846581"/>
            <a:ext cx="4040188" cy="34050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149" y="1446399"/>
            <a:ext cx="3819525" cy="5067300"/>
          </a:xfrm>
          <a:prstGeom prst="rect">
            <a:avLst/>
          </a:prstGeom>
        </p:spPr>
      </p:pic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0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2664296" cy="4191599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755650"/>
            <a:ext cx="3667125" cy="5600700"/>
          </a:xfrm>
          <a:prstGeom prst="rect">
            <a:avLst/>
          </a:prstGeom>
        </p:spPr>
      </p:pic>
      <p:pic>
        <p:nvPicPr>
          <p:cNvPr id="1026" name="Picture 2" descr="https://www.booksite.ru/enciklopedia/book/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220" y="2420889"/>
            <a:ext cx="1646925" cy="392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t>5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24" y="1620030"/>
            <a:ext cx="2736304" cy="3943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116632"/>
            <a:ext cx="2254556" cy="3530042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1519" y="247628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kurskonb.ru/our-booke/kurjane/doc/karion.html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4692467"/>
            <a:ext cx="4296519" cy="1855005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695204" y="1915890"/>
            <a:ext cx="3352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Задание:</a:t>
            </a:r>
            <a:r>
              <a:rPr lang="ru-RU" dirty="0" smtClean="0"/>
              <a:t> найдите в книге «Домострой»</a:t>
            </a:r>
          </a:p>
          <a:p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smtClean="0"/>
              <a:t>стихотворные наставления)  </a:t>
            </a:r>
          </a:p>
          <a:p>
            <a:r>
              <a:rPr lang="ru-RU" dirty="0" err="1" smtClean="0"/>
              <a:t>Кариона</a:t>
            </a:r>
            <a:r>
              <a:rPr lang="ru-RU" dirty="0" smtClean="0"/>
              <a:t> Истомина, </a:t>
            </a:r>
          </a:p>
          <a:p>
            <a:r>
              <a:rPr lang="ru-RU" dirty="0" smtClean="0"/>
              <a:t>что запрещалось делать</a:t>
            </a:r>
          </a:p>
          <a:p>
            <a:r>
              <a:rPr lang="ru-RU" dirty="0" smtClean="0"/>
              <a:t> юным (детям)</a:t>
            </a:r>
            <a:endParaRPr lang="ru-RU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7010635" y="3795831"/>
            <a:ext cx="25152" cy="543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8440" y="247628"/>
            <a:ext cx="2032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Страница «Букваря» </a:t>
            </a:r>
          </a:p>
          <a:p>
            <a:r>
              <a:rPr lang="ru-RU" sz="1600" dirty="0" err="1" smtClean="0"/>
              <a:t>Кариона</a:t>
            </a:r>
            <a:r>
              <a:rPr lang="ru-RU" sz="1600" dirty="0" smtClean="0"/>
              <a:t> Истомина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190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107</Words>
  <Application>Microsoft Office PowerPoint</Application>
  <PresentationFormat>Экран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Book Antiqua</vt:lpstr>
      <vt:lpstr>Calibri</vt:lpstr>
      <vt:lpstr>Times New Roman</vt:lpstr>
      <vt:lpstr>Тема Office</vt:lpstr>
      <vt:lpstr>Презентация PowerPoint</vt:lpstr>
      <vt:lpstr>Презентация PowerPoint</vt:lpstr>
      <vt:lpstr>Задание: перед вами  страница из  «Книги  Большому чертежу», на которой перечислены географические объекты на букву –К . Какие из них находятся на территории Курской области?</vt:lpstr>
      <vt:lpstr>Презентация PowerPoint</vt:lpstr>
      <vt:lpstr>http://kurskonb.ru/our-booke/kurjane/doc/karion.html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Пользователь</cp:lastModifiedBy>
  <cp:revision>17</cp:revision>
  <dcterms:created xsi:type="dcterms:W3CDTF">2023-04-10T08:53:20Z</dcterms:created>
  <dcterms:modified xsi:type="dcterms:W3CDTF">2023-10-26T18:21:09Z</dcterms:modified>
</cp:coreProperties>
</file>