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"/>
  </p:notesMasterIdLst>
  <p:sldIdLst>
    <p:sldId id="256" r:id="rId2"/>
    <p:sldId id="411" r:id="rId3"/>
    <p:sldId id="454" r:id="rId4"/>
    <p:sldId id="413" r:id="rId5"/>
    <p:sldId id="455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008000"/>
    <a:srgbClr val="66FFFF"/>
    <a:srgbClr val="99FFCC"/>
    <a:srgbClr val="00F26D"/>
    <a:srgbClr val="FFFF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63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a/YAwThxDwLGvC7SAM?utm_referer=yandex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63" y="1763425"/>
            <a:ext cx="6323092" cy="4057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546" y="0"/>
            <a:ext cx="6134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Куряне на охране границ русского 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государства. </a:t>
            </a: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Курские 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гарнизоны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6019800"/>
            <a:ext cx="1517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Суджа в XVII в.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" y="1520970"/>
            <a:ext cx="8458200" cy="443300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Сметной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книге,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Курская крепость к 1652 г. располагала следующим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вооружением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более 116 пудов пушечного пороху, до 164 пудов ручного зелья (пороху), 148 пудов свинцу. По городовой осыпи (т.е. по крепостной стене) располагалось 4 пищали медных и 1 пищаль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железна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станках и колесах, да 2 пищали скорострельных железных и 2 тюфяка (род пушек) медных на колесах, 10 пищалей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затинных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(для стрельбы из укрытий), да от прошлых лет осталось 27 пищалей "худых и переломанных". На случай пожара в крепости имелось 15 "парусов", правда, все ветхие, и 20 труб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водолейных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15 худых, 2 багра и 5 емкостей для воды - "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боробанов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из них 2 худых. Порох и свинец "держал за своей печатью" осадный голова Дмитрий Кунаков.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виды оружия, указанные в тексте.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единиц оружия было на балансе Курского гарнизона в 1652 году? </a:t>
            </a:r>
            <a:endParaRPr lang="ru-RU" sz="200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286776"/>
            <a:ext cx="53340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77970"/>
            <a:ext cx="2971800" cy="9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5" y="1578738"/>
            <a:ext cx="6592692" cy="39477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598"/>
          <a:stretch/>
        </p:blipFill>
        <p:spPr>
          <a:xfrm>
            <a:off x="304800" y="228600"/>
            <a:ext cx="6934200" cy="11616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438400" y="5715001"/>
            <a:ext cx="6191946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иллюстрации изображен русский городовой казак и предметы, используемые русскими воинами 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веках.</a:t>
            </a:r>
            <a:r>
              <a:rPr lang="en-US" sz="1600" dirty="0">
                <a:solidFill>
                  <a:srgbClr val="333333"/>
                </a:solidFill>
                <a:latin typeface="YS Text"/>
              </a:rPr>
              <a:t> </a:t>
            </a:r>
            <a:endParaRPr lang="ru-RU" sz="1600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изображенные на иллюстрации предметы с их названиями и описанием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74702"/>
            <a:ext cx="61278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воины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3743"/>
            <a:ext cx="2641854" cy="3576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00200"/>
            <a:ext cx="2438400" cy="3247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88" y="1905000"/>
            <a:ext cx="2986014" cy="20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287"/>
            <a:ext cx="3126477" cy="3424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6400" y="45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dzen.ru/a/YAwThxDwLGvC7SAM?utm_referer=yandex.ru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1524000"/>
            <a:ext cx="510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ПЯДЬ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первых трёх связаны с частями человеческого тела. Малая пядь равнялась расстоянию между концами растянутых пальцев, большого и указательного (около 19 см), большая пядь — расстоянию между раздвинутыми большим пальцем и мизинцем (около 23 см).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общепринятое значение пяди = 17,78 см, как и показано на рисунке.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ЛОКОТЬ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 локоть равнялась примерно двум большим пядям (от 44,4 до 47,4 см).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САЖЕНЬ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Сажень первоначально означало расстояние от конца пальцев одной руки до конца пальцев другой при расставленных в стороны руках.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доставать до чего-либо, отсюда, вероятно, выражения: рука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разум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воля не владеет, отсюда прилагаемые «досягаемый» или «недосягаемый».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 Руси применялось множество саженей: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сажень, она же великая — расстояние от пальцев ноги с развёрнутым вбок носком до конца пальцев руки, вытянутой над головой по диагонали ≈ 248,9 см(2,48 м);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маховая сажень (народная) — расстояние между вытянутыми пальцами раскинутых рук (1,78 м);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сажень (1,83 м);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царская, церковная, малая и др. сажени.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Аршин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пядям = 16 вершкам ≈ 71,12 см.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учебн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учебник" id="{C64AC864-E856-43C4-8136-4D1155D9A8B5}" vid="{1AF51D27-0F6A-4F61-AA5F-FD5B187282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учебник</Template>
  <TotalTime>16064</TotalTime>
  <Words>419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YS Text</vt:lpstr>
      <vt:lpstr>тема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Пользователь</cp:lastModifiedBy>
  <cp:revision>156</cp:revision>
  <dcterms:created xsi:type="dcterms:W3CDTF">2014-11-26T19:15:11Z</dcterms:created>
  <dcterms:modified xsi:type="dcterms:W3CDTF">2023-10-26T18:13:24Z</dcterms:modified>
</cp:coreProperties>
</file>