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9"/>
  </p:notesMasterIdLst>
  <p:sldIdLst>
    <p:sldId id="256" r:id="rId2"/>
    <p:sldId id="458" r:id="rId3"/>
    <p:sldId id="459" r:id="rId4"/>
    <p:sldId id="455" r:id="rId5"/>
    <p:sldId id="460" r:id="rId6"/>
    <p:sldId id="456" r:id="rId7"/>
    <p:sldId id="413" r:id="rId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FF"/>
    <a:srgbClr val="669900"/>
    <a:srgbClr val="008000"/>
    <a:srgbClr val="66FFFF"/>
    <a:srgbClr val="99FFCC"/>
    <a:srgbClr val="00F26D"/>
    <a:srgbClr val="33CC3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47062-DA90-42E5-81E5-B973CBA623F9}" type="datetimeFigureOut">
              <a:rPr lang="ru-RU" smtClean="0"/>
              <a:pPr/>
              <a:t>26.11.2023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1566A-F612-4562-98DF-6BF8A8666CC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0956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52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529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312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622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57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6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8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53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02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439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11/26/2023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01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11/26/2023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48679"/>
            <a:ext cx="1296144" cy="66853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7544" y="6140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Электронный учебно-методический</a:t>
            </a:r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комплекс «Я - курянин»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00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m-puha.ru/blog/russkaia-prialk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hkolazhizni.ru/culture/articles/9404/" TargetMode="External"/><Relationship Id="rId3" Type="http://schemas.openxmlformats.org/officeDocument/2006/relationships/hyperlink" Target="https://dachnyeidei.ru/2018-plan-krestianskogo-doma-16-17-veka" TargetMode="External"/><Relationship Id="rId7" Type="http://schemas.openxmlformats.org/officeDocument/2006/relationships/hyperlink" Target="https://azbyka.ru/art/blagoslovenie-na-svadbu/" TargetMode="External"/><Relationship Id="rId2" Type="http://schemas.openxmlformats.org/officeDocument/2006/relationships/hyperlink" Target="https://ar.culture.ru/ru/subject/donce-pryalki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booksite.ru/fulltext/zhar/nik/ova/1.htm" TargetMode="External"/><Relationship Id="rId5" Type="http://schemas.openxmlformats.org/officeDocument/2006/relationships/hyperlink" Target="https://dzen.ru/a/Y6Ge3YUKuTh71ahk" TargetMode="External"/><Relationship Id="rId4" Type="http://schemas.openxmlformats.org/officeDocument/2006/relationships/hyperlink" Target="https://dddkursk.ru/number/924/planet/002188/" TargetMode="External"/><Relationship Id="rId9" Type="http://schemas.openxmlformats.org/officeDocument/2006/relationships/hyperlink" Target="https://triptonkosti.ru/2-kartinki/domostroj-16-vek-kartinki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3400" y="304800"/>
            <a:ext cx="711172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Традиции и обычаи, </a:t>
            </a:r>
            <a:endParaRPr lang="ru-RU" sz="5400" b="1" cap="none" spc="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быт </a:t>
            </a:r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курян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652" y="2059126"/>
            <a:ext cx="4953000" cy="33900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49748" y="5644391"/>
            <a:ext cx="43608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Трутовский К., Хоровод в Курской губернии.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5429250" cy="36134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14800" y="3505200"/>
            <a:ext cx="4572000" cy="313932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Древнерусская прялка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простое устройство. Она состоит из подставки — «донца», где сидит пряха, и стояка, на котором закрепляется кудель — подготовленная шерсть, скатанная в валик. Самые древние прялки вырубались из пня с корнем, это был цельный кусок дерева. Позже прялки стали разборными, их части делали из разных пород дерева. Донце вырезали из липы или осины, стояк — из ясеня или клёна.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62100" y="3644315"/>
            <a:ext cx="1219200" cy="3955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донце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474" y="1219200"/>
            <a:ext cx="707886" cy="36933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стояк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4800" y="4705891"/>
            <a:ext cx="3657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dom-puha.ru/blog/russkaia-prialka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126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7200"/>
            <a:ext cx="3701933" cy="4800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14800" y="1066800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славянских сказках сохранились воспоминания о чудесной самопрялке, прядущей чистое золото, о золотых и серебряных нитях, спускающихся с неба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 этих-то солнечных нитей и приготовлялась та чудесная розовая ткань, застилающая небо, которую называем мы зарею... Розоперстная богиня Заря тянет «рудожелтую» нитку и своей золотой иглой вышивает по небу розовую, кровавую пелену... Потухающая заря заканчивает работу, обрывает рудожелтую нитку, и вместе с тем исчезает с неба ее кровавая пелена»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 А. Н. Древо жизни. Избранные статьи. - М.: Современник. 1982. С. 76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</a:p>
          <a:p>
            <a:pPr algn="just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 каких явлениях природы говорится в славянской мифологии?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085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72000" y="304800"/>
            <a:ext cx="2514600" cy="3046988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покажите на фото макета дома его части (функциональные зоны)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1.Жилое помещение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2.Сени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неотапливаемое подсобное помещение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3.Подклет-нижняя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полуподземная часть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9552" b="29070"/>
          <a:stretch/>
        </p:blipFill>
        <p:spPr>
          <a:xfrm>
            <a:off x="402282" y="1365292"/>
            <a:ext cx="3941118" cy="42247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042" t="46591" r="29416" b="47492"/>
          <a:stretch/>
        </p:blipFill>
        <p:spPr>
          <a:xfrm>
            <a:off x="402282" y="304800"/>
            <a:ext cx="4017119" cy="9452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9886" y="5702393"/>
            <a:ext cx="299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Курский музей археологии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518921"/>
            <a:ext cx="3581400" cy="2525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829300" y="6071725"/>
            <a:ext cx="1934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Аполлинарий Васнецов </a:t>
            </a:r>
          </a:p>
          <a:p>
            <a:pPr lvl="0"/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Садко. Русский Терем</a:t>
            </a:r>
            <a:endParaRPr lang="ru-RU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340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403" y="353412"/>
            <a:ext cx="56561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вопросы: 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1.Важная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особенность, существовавшая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заключении брака в XVII в.: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присутствие иностранных гостей на свадьбе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благословение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заключении брака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необходимое количество гостей на свадьбе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5242" y="2639768"/>
            <a:ext cx="5049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2.Что реже всего попадало на стол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крестьянина: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овощи и фрукты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зерновые культуры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мясо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1002" y="4382623"/>
            <a:ext cx="4495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церковное таинство,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 человек приносит покаяние: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причастие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исповедь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146" y="3697831"/>
            <a:ext cx="4040721" cy="2343618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914" y="1773478"/>
            <a:ext cx="3197186" cy="169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54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094" y="304800"/>
            <a:ext cx="6705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вопросы: 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1.Важная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особенность, существовавшая при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брака в XVII в.: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присутствие иностранных гостей на свадьбе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благословение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при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заключении брака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необходимое количество гостей на свадьбе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10000" y="2964137"/>
            <a:ext cx="510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2.Что реже всего попадало на стол крестьянина: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овощи и фрукты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зерновые культуры 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мясо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4094" y="4701578"/>
            <a:ext cx="5943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церковное таинство,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 человек приносит покаяние: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причастие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исповедь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32096"/>
            <a:ext cx="1889078" cy="1685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486400" y="2041234"/>
            <a:ext cx="2743200" cy="73866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Грибков Сергей Иванович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Благословение на свадьбу», 1886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29200" y="6367172"/>
            <a:ext cx="3286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С.Д. Милорадович "У исповеди", 1913 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228" y="4164467"/>
            <a:ext cx="3476164" cy="2099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07" y="2274837"/>
            <a:ext cx="2305050" cy="1687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28600" y="3901358"/>
            <a:ext cx="3048392" cy="52322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 Е. Маковский, «Крестьянский обед во время жатвы»,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1871г.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41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295400"/>
            <a:ext cx="8001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ресурсы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ar.culture.ru/ru/subject/donce-pryalki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dachnyeidei.ru/2018-plan-krestianskogo-doma-16-17-veka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https://dddkursk.ru/number/924/planet/002188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/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dzen.ru/a/Y6Ge3YUKuTh71ahk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В. Жарникова.  Мир образов русской прялки.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www.booksite.ru/fulltext/zhar/nik/ova/1.htm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https://azbyka.ru/art/blagoslovenie-na-svadbu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/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https://www.shkolazhizni.ru/culture/articles/9404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/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triptonkosti.ru/2-kartinki/domostroj-16-vek-kartinki.html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038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учебник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 учебник" id="{C64AC864-E856-43C4-8136-4D1155D9A8B5}" vid="{1AF51D27-0F6A-4F61-AA5F-FD5B1872822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учебник</Template>
  <TotalTime>2662</TotalTime>
  <Words>467</Words>
  <Application>Microsoft Office PowerPoint</Application>
  <PresentationFormat>Экран (4:3)</PresentationFormat>
  <Paragraphs>73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учебник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Экономика</dc:title>
  <dc:creator>user</dc:creator>
  <cp:lastModifiedBy>Пользователь</cp:lastModifiedBy>
  <cp:revision>190</cp:revision>
  <dcterms:created xsi:type="dcterms:W3CDTF">2014-11-26T19:15:11Z</dcterms:created>
  <dcterms:modified xsi:type="dcterms:W3CDTF">2023-11-26T19:43:18Z</dcterms:modified>
</cp:coreProperties>
</file>