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8"/>
  </p:notesMasterIdLst>
  <p:sldIdLst>
    <p:sldId id="256" r:id="rId2"/>
    <p:sldId id="456" r:id="rId3"/>
    <p:sldId id="413" r:id="rId4"/>
    <p:sldId id="411" r:id="rId5"/>
    <p:sldId id="454" r:id="rId6"/>
    <p:sldId id="457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008000"/>
    <a:srgbClr val="66FFFF"/>
    <a:srgbClr val="99FFCC"/>
    <a:srgbClr val="00F26D"/>
    <a:srgbClr val="FFFF99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47062-DA90-42E5-81E5-B973CBA623F9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1566A-F612-4562-98DF-6BF8A8666C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95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5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9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4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5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3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8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1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2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zbyka.ru/fiction/slovo-o-polku-igoreve-perevod-nikolaya-zabolockog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zen.ru/b/ZPTPc47QZRjrhTzs" TargetMode="External"/><Relationship Id="rId2" Type="http://schemas.openxmlformats.org/officeDocument/2006/relationships/hyperlink" Target="https://www.tourister.ru/responses/id_39681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aklass.ru/p/history/6-klass/rus-v-seredine-xiii-xiv-v-6562227/natisk-s-zapada-6592791/re-19642560-53e6-4627-bfbd-74e18d5485ea" TargetMode="External"/><Relationship Id="rId4" Type="http://schemas.openxmlformats.org/officeDocument/2006/relationships/hyperlink" Target="https://expositions.nlr.ru/LaurentianCodex/_Project/page_Show.php?list=334&amp;n=3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2286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</a:rPr>
              <a:t>Рыльск-  пограничный город южной укрепленной </a:t>
            </a:r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</a:rPr>
              <a:t>линии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500"/>
          <a:stretch/>
        </p:blipFill>
        <p:spPr>
          <a:xfrm>
            <a:off x="1295400" y="1676400"/>
            <a:ext cx="60579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509"/>
            <a:ext cx="1471961" cy="127324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743200" y="304800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CC0000"/>
                </a:solidFill>
                <a:latin typeface="Verdana" panose="020B0604030504040204" pitchFamily="34" charset="0"/>
              </a:rPr>
              <a:t>ГЕРБ ГОРОДА </a:t>
            </a:r>
            <a:r>
              <a:rPr lang="ru-RU" b="1" cap="all" dirty="0" smtClean="0">
                <a:solidFill>
                  <a:srgbClr val="CC0000"/>
                </a:solidFill>
                <a:latin typeface="Verdana" panose="020B0604030504040204" pitchFamily="34" charset="0"/>
              </a:rPr>
              <a:t>Рыльска</a:t>
            </a:r>
            <a:endParaRPr lang="ru-RU" b="1" i="0" cap="all" dirty="0">
              <a:solidFill>
                <a:srgbClr val="CC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999" y="1458254"/>
            <a:ext cx="8458200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золотом щите черная отрезанная кабанья голова с червлеными глазами и языком и серебряными клыками. Щит увенчан серебряною башенною о трех зубцах короною. За щитом два накрест положенные золотые молотка, соединенные Александровскою лентою. В вольной части щита помещался герб Курской губернии.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Высочайше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пожалован 21 июля 1893 года; восстановлен в неизменном виде Решением Рыльской городской Думы Курской области от 26 июля 2006 г.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Рыльский герб в Знаменном гербовнике 1730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 Рыльский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с головой кабана известен с 1730 года, когда он был включен в Знаменный гербовник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Миниха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желтом поле черная кабанья голова.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7018" y="3811012"/>
            <a:ext cx="8406161" cy="280076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версии названия города.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 имени болгарского монаха Иоанна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Рыльского. Рыляне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считают его своим покровителем. 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версии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город назван в честь бога солнца Ярилы и изначально носил имя Ярильск, с последующей трансформацией в Рыльск.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третья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основана на легенде о дикой свинье, которая роя себе логовище, вырыла источник, ставший началом реки Рыло в северной части города. 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В пользу какой версии, по вашему мнению, говорит изображение на гербе Рыльска?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2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43200"/>
            <a:ext cx="5109567" cy="342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100" y="228600"/>
            <a:ext cx="68199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Рыльска, как города-крепости и удельного княжества Древней Руси, относится к концу XII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века, 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первым князем был Святослав Ольгович, происходивший из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Новгород-Северских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князей и упоминаемый в «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полку Игореве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Найдите в тексте исторического источника фрагменты о первом князе Рыльска. (ссылка на источник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https://azbyka.ru/fiction/slovo-o-polku-igoreve-perevod-nikolaya-zabolockogo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(Подсказка-он являлся племянником Игоря Святославовича и Всеволода)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05051" y="201305"/>
            <a:ext cx="427174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Лаврентьевская летопись 1377 год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576577" cy="4408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0171" y="1219200"/>
            <a:ext cx="4724400" cy="55092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«…В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же году на зиму взяли татары Мордовскую землю	и Муром пожгли, и по Клязьме воевали, и город святой Богородицы Гороховец пожгли, а сами пошли в станы свои. Тогда же был переполох злой по всей земле, и сами не понимали, где кто бежит. В год 6748 (1240) родилась у Ярослава дочь и наречена была в святом крещении Марья. В том же году взяли Киев татары и Святую Софию разграбили, и монастыри все, и иконы, и кресты честные, и все украшения церковные взяли, а людей от мала и до велика всех убили мечом. Зло же это приключилось до Рождества Господня на Николин день. В год 6749 (1241) родился у Ярослава сын и наречен был в святом крещении Василий. В том же году татары победили угров. В том же году татары убили Мстислава Рыльского. В год 6750 (1242) великий князь Ярослав послал сына своего Андрея в Новгород Великий на помощь Александру против немцев, и победили их за Псковом на озере, и пленников много пленили. И возвратился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къ отцю своему с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честью…»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3664014" cy="5694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752600"/>
            <a:ext cx="4495800" cy="27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066800"/>
            <a:ext cx="701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www.tourister.ru/responses/id_39681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dzen.ru/b/ZPTPc47QZRjrhTzs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https://expositions.nlr.ru/LaurentianCodex/_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Project/page_Show.php?list=334&amp;n=367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www.yaklass.ru/p/history/6-klass/rus-v-seredine-xiii-xiv-v-6562227/natisk-s-zapada-6592791/re-19642560-53e6-4627-bfbd-74e18d5485ea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21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учебни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учебник" id="{C64AC864-E856-43C4-8136-4D1155D9A8B5}" vid="{1AF51D27-0F6A-4F61-AA5F-FD5B1872822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учебник</Template>
  <TotalTime>1983</TotalTime>
  <Words>304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тема учебник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</dc:title>
  <dc:creator>user</dc:creator>
  <cp:lastModifiedBy>Пользователь</cp:lastModifiedBy>
  <cp:revision>161</cp:revision>
  <dcterms:created xsi:type="dcterms:W3CDTF">2014-11-26T19:15:11Z</dcterms:created>
  <dcterms:modified xsi:type="dcterms:W3CDTF">2024-01-21T08:31:13Z</dcterms:modified>
</cp:coreProperties>
</file>