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172D-9C93-4C14-AEB5-92C279F0983E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83CA-2DD3-41E3-8C27-413D787EAA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172D-9C93-4C14-AEB5-92C279F0983E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83CA-2DD3-41E3-8C27-413D787EA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172D-9C93-4C14-AEB5-92C279F0983E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83CA-2DD3-41E3-8C27-413D787EA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172D-9C93-4C14-AEB5-92C279F0983E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83CA-2DD3-41E3-8C27-413D787EA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172D-9C93-4C14-AEB5-92C279F0983E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81583CA-2DD3-41E3-8C27-413D787EA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172D-9C93-4C14-AEB5-92C279F0983E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83CA-2DD3-41E3-8C27-413D787EA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172D-9C93-4C14-AEB5-92C279F0983E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83CA-2DD3-41E3-8C27-413D787EA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172D-9C93-4C14-AEB5-92C279F0983E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83CA-2DD3-41E3-8C27-413D787EA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172D-9C93-4C14-AEB5-92C279F0983E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83CA-2DD3-41E3-8C27-413D787EA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172D-9C93-4C14-AEB5-92C279F0983E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83CA-2DD3-41E3-8C27-413D787EA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172D-9C93-4C14-AEB5-92C279F0983E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83CA-2DD3-41E3-8C27-413D787EA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088172D-9C93-4C14-AEB5-92C279F0983E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81583CA-2DD3-41E3-8C27-413D787EA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КУРСКИЙ КРАЙ, ТОРГОВЫЙ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ЯРМАРКИ КУРСКОГО КРАЯ</a:t>
            </a:r>
            <a:endParaRPr lang="ru-RU" sz="3200" dirty="0"/>
          </a:p>
        </p:txBody>
      </p:sp>
      <p:pic>
        <p:nvPicPr>
          <p:cNvPr id="1026" name="Picture 2" descr="G:\пособие по икк\уроки\курские ярмарки\курская губер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5609353" cy="45921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6093296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Конец 18 века-33 ярмарки;1832 год-  244; 1850 год- 249 (53 – в Курске и уездных городах, 196- в сельских поселениях; 1860 год- 356 ярмарок</a:t>
            </a:r>
          </a:p>
          <a:p>
            <a:endParaRPr lang="ru-RU" dirty="0"/>
          </a:p>
        </p:txBody>
      </p:sp>
      <p:pic>
        <p:nvPicPr>
          <p:cNvPr id="1027" name="Picture 3" descr="C:\Users\Пользователь\Desktop\4. Курский край торговый\ярмарки\scale_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0010" y="980728"/>
            <a:ext cx="3383989" cy="2185244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4. Курский край торговый\ярмарки\1676034446_papik-pro-p-veselaya-yarmarka-risunok-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573016"/>
            <a:ext cx="2286000" cy="1982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Коренская</a:t>
            </a:r>
            <a:r>
              <a:rPr lang="ru-RU" dirty="0" smtClean="0"/>
              <a:t> ярмарка</a:t>
            </a:r>
            <a:endParaRPr lang="ru-RU" dirty="0"/>
          </a:p>
        </p:txBody>
      </p:sp>
      <p:pic>
        <p:nvPicPr>
          <p:cNvPr id="2050" name="Picture 2" descr="C:\Users\Пользователь\Desktop\4. Курский край торговый\ярмарки\a2146c54cc386b77e5a733152591b3c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764704"/>
            <a:ext cx="3511795" cy="2343026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4. Курский край торговый\ярмарки\n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140968"/>
            <a:ext cx="2133600" cy="3084513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Desktop\4. Курский край торговый\ярмарки\n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941168"/>
            <a:ext cx="3214946" cy="1693987"/>
          </a:xfrm>
          <a:prstGeom prst="rect">
            <a:avLst/>
          </a:prstGeom>
          <a:noFill/>
        </p:spPr>
      </p:pic>
      <p:pic>
        <p:nvPicPr>
          <p:cNvPr id="2053" name="Picture 5" descr="C:\Users\Пользователь\Desktop\4. Курский край торговый\ярмарки\План помещения Коренской ярмарки в 1863 г. с обозначением новых пристроек внутри Гостиного двора и распределением товаров по рядам и площадя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717032"/>
            <a:ext cx="2283682" cy="2997334"/>
          </a:xfrm>
          <a:prstGeom prst="rect">
            <a:avLst/>
          </a:prstGeom>
          <a:noFill/>
        </p:spPr>
      </p:pic>
      <p:pic>
        <p:nvPicPr>
          <p:cNvPr id="2054" name="Picture 6" descr="C:\Users\Пользователь\Desktop\4. Курский край торговый\ярмарки\n0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3573016"/>
            <a:ext cx="2482628" cy="1678359"/>
          </a:xfrm>
          <a:prstGeom prst="rect">
            <a:avLst/>
          </a:prstGeom>
          <a:noFill/>
        </p:spPr>
      </p:pic>
      <p:pic>
        <p:nvPicPr>
          <p:cNvPr id="2055" name="Picture 7" descr="C:\Users\Пользователь\Desktop\4. Курский край торговый\ярмарки\Летняя резиденция городских законодателей в Коренной пустын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04664"/>
            <a:ext cx="1876323" cy="136815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1520" y="1916832"/>
            <a:ext cx="417646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Летняя резиденция городских законодателей в Коренной пустыни</a:t>
            </a:r>
          </a:p>
          <a:p>
            <a:r>
              <a:rPr lang="ru-RU" sz="1400" dirty="0" smtClean="0"/>
              <a:t>План помещения </a:t>
            </a:r>
            <a:r>
              <a:rPr lang="ru-RU" sz="1400" dirty="0" err="1" smtClean="0"/>
              <a:t>Коренской</a:t>
            </a:r>
            <a:r>
              <a:rPr lang="ru-RU" sz="1400" dirty="0" smtClean="0"/>
              <a:t> ярмарки в 1863 г. с обозначением новых пристроек внутри Гостиного двора и распределением товаров по рядам и площадям с обозначением новых пристроек внутри Гостиного двора и распределением товаров по рядам и площадям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ЯРМАРКИ И БАЗАРЫ ГОРОДА КУРСКА</a:t>
            </a:r>
            <a:endParaRPr lang="ru-RU" sz="3200" dirty="0"/>
          </a:p>
        </p:txBody>
      </p:sp>
      <p:pic>
        <p:nvPicPr>
          <p:cNvPr id="4" name="Содержимое 3" descr="F:\пособие по икк\уроки\курские ярмарки\планы Курска\Kursk_Map_(late_XIX_century)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816424" cy="40324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211959" y="1412776"/>
            <a:ext cx="47525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ЯРМАРКИ</a:t>
            </a:r>
            <a:r>
              <a:rPr lang="ru-RU" dirty="0" smtClean="0"/>
              <a:t>-ГЕОРГИЕВСКАЯ, БОГОСЛОВСКАЯ, ЗНАМЕНСКАЯ, КОННАЯ, </a:t>
            </a:r>
            <a:r>
              <a:rPr lang="ru-RU" dirty="0" smtClean="0"/>
              <a:t>«ДЕСЯТАЯ».</a:t>
            </a:r>
            <a:endParaRPr lang="ru-RU" dirty="0" smtClean="0"/>
          </a:p>
          <a:p>
            <a:r>
              <a:rPr lang="ru-RU" b="1" dirty="0" smtClean="0"/>
              <a:t>БАЗАРЫ</a:t>
            </a:r>
            <a:r>
              <a:rPr lang="ru-RU" dirty="0" smtClean="0"/>
              <a:t>-НА  МУЧНОЙ, КРАСНОЙ, ГЕНЕРАЛЬНОЙ, БОГОСЛОВСКОЙ, ГЕОРГИЕВСКОЙ, КОННОЙ, ФЛОРОВСКОЙ, ДЕСЯТО-ПЯТНИЦКОЙ, </a:t>
            </a:r>
            <a:r>
              <a:rPr lang="ru-RU" dirty="0" smtClean="0"/>
              <a:t>НАВОЗНОЙ  </a:t>
            </a:r>
            <a:r>
              <a:rPr lang="ru-RU" dirty="0" smtClean="0"/>
              <a:t>ПЛОЩАДЯХ </a:t>
            </a:r>
            <a:endParaRPr lang="ru-RU" dirty="0"/>
          </a:p>
        </p:txBody>
      </p:sp>
      <p:pic>
        <p:nvPicPr>
          <p:cNvPr id="3074" name="Picture 2" descr="C:\Users\Пользователь\Desktop\4. Курский край торговый\ярмарки\072d086a3f23e95325775d5df2d535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869160"/>
            <a:ext cx="2125432" cy="1698576"/>
          </a:xfrm>
          <a:prstGeom prst="rect">
            <a:avLst/>
          </a:prstGeom>
          <a:noFill/>
        </p:spPr>
      </p:pic>
      <p:pic>
        <p:nvPicPr>
          <p:cNvPr id="3076" name="Picture 4" descr="C:\Users\Пользователь\Desktop\4. Курский край торговый\ярмарки\scale_12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645024"/>
            <a:ext cx="2411760" cy="1692698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perekalsk-08+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10" y="5373216"/>
            <a:ext cx="2135652" cy="1368152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4. Курский край торговый\ярмарки\1343670813_59ca05413e70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4077072"/>
            <a:ext cx="2704806" cy="1572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Продолжите заполнение таблицы по материалу статьи 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3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460768"/>
                <a:gridCol w="1831072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п</a:t>
                      </a:r>
                      <a:r>
                        <a:rPr lang="ru-RU" baseline="0" dirty="0" smtClean="0"/>
                        <a:t>/</a:t>
                      </a:r>
                      <a:r>
                        <a:rPr lang="ru-RU" baseline="0" dirty="0" err="1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Расположение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Продаваемые товары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«Десятая»  ярмарка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Десято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Пятницая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площадь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Деревянные изделия: лес, дрова, доски, колеса, телеги; крупный рогатый скот, лошади, овес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Знаменская ярмарка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Ноябрь( около 20-х чисел  и до начала декабря)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79</TotalTime>
  <Words>170</Words>
  <Application>Microsoft Office PowerPoint</Application>
  <PresentationFormat>Экран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КУРСКИЙ КРАЙ, ТОРГОВЫЙ</vt:lpstr>
      <vt:lpstr>ЯРМАРКИ КУРСКОГО КРАЯ</vt:lpstr>
      <vt:lpstr>Коренская ярмарка</vt:lpstr>
      <vt:lpstr>ЯРМАРКИ И БАЗАРЫ ГОРОДА КУРСКА</vt:lpstr>
      <vt:lpstr>Продолжите заполнение таблицы по материалу статьи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КУРСКИЙ КРАЙ, ТОРГОВЫЙ</dc:title>
  <dc:creator>Пользователь</dc:creator>
  <cp:lastModifiedBy>Пользователь</cp:lastModifiedBy>
  <cp:revision>10</cp:revision>
  <dcterms:created xsi:type="dcterms:W3CDTF">2023-11-05T16:08:43Z</dcterms:created>
  <dcterms:modified xsi:type="dcterms:W3CDTF">2023-11-06T10:48:16Z</dcterms:modified>
</cp:coreProperties>
</file>