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3945-298F-40E1-9629-0DE37BF4DC92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A44B-AB86-46BA-A9C6-54C3664F5F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науки и образования в 1920-30-е годы.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принципы советской школы были заложены в положении ВЦИК «О единой трудовой школе», опубликованном от 16 октября 1918 г. В соответствии с этим документом школа становилась доступной для всех детей рабочих и крестьян. Вместо разнообразных типов школ, которые функционировали в дореволюционной России, создавалась единая трудовая школа, которая делилась на две ступени: для детей от 8 до 13 лет с пятилетним и для детей от 13 до 17 лет с четырехлетним сроком обучения.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85762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 думаете какие цели преследовал данный документ?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89844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Накануне Великой Отечественной войны в Курской области система образования сделала огромный рывок в своем развитии. В ней, как и в РСФСР в целом, было введено всеобщее начальное образование, намечался переход ко всеобщему семилетнему, а в городах – ко всеобщему среднему образованию. Если в 1914 г. в Курской губернии было лишь 1 270 школ всех типов, то в 1939 г. в области насчитывалось 3 507 школ, в том числе 173 средних и 3 336 семилетних, в которых обучалось 5 834 000 человек. Если в начале XX в. Курская губерния занимала по уровню грамотности лишь 43-е место среди всех 50 губерний Российской империи, то к 1937 г. неграмотность в регионе была практически полностью ликвидирована.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50057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текста составьте диаграмму?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выводы можно сделать на основании полученных данных?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285728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1921 году был открыт Курский музыкальный техникум. На работу пригласили лучших музыкальных специалистов города, получавших образование в европейских и столичных консерваториях. Несмотря на тяжелейшие материальные условия, энергия, любовь к своему делу позволили им продуктивно работать в политически и финансово сложное время, активно развивать музыкально-исполнительское искусство региона, готовить профессионалов. Выпускником техникума стал знаменитый композитор Г.В.Свиридов.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Users\Александр\Desktop\здание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4786306" cy="3370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14290"/>
            <a:ext cx="80724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июля 1934 г. Совнарком РСФСР принял постановление № 661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организации в городе Курске педагогического института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соответствии с этим Постановлением Народный Комиссар Просвещения РСФСР А.С. Бубнов издал приказ № 574 от 9 августа 1934 г., который предписывал открыть с 1 сентября 1934 г. Курский педагогический институт (ныне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ФГБОУ 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Курский государственный университет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Институт открыли в здании бывшей Мариинской женской гимназии на улице Флоровской (ныне Радищева).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Users\Александр\Desktop\п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428868"/>
            <a:ext cx="3897979" cy="2428892"/>
          </a:xfrm>
          <a:prstGeom prst="rect">
            <a:avLst/>
          </a:prstGeom>
          <a:noFill/>
        </p:spPr>
      </p:pic>
      <p:pic>
        <p:nvPicPr>
          <p:cNvPr id="2051" name="Picture 3" descr="F:\Users\Александр\Desktop\1599px-Курский_Государственный_Университ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29000"/>
            <a:ext cx="4293371" cy="2862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заседании президиума Курского областного исполнительного комитета Совета РККД 2 сентября 1934 г.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заведующийоблздравотделом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Третьяков выступил с предложением об организации в Курске медицинского института.  Это предложение мотивировалось огромным недостатком врачей в области (по данным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облздравотдела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хватало около 500 врачей), а также необходимостью систематического повышения квалификации более чем 1000 врачей, работавших в Курской области. Первый набор студентов в количестве 277 человек был произведен в 1935 г., занятия начались 1 октября этого же года. </a:t>
            </a:r>
          </a:p>
        </p:txBody>
      </p:sp>
      <p:pic>
        <p:nvPicPr>
          <p:cNvPr id="1026" name="Picture 2" descr="F:\Users\Александр\Desktop\10273836664026151_f2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00372"/>
            <a:ext cx="5250645" cy="350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465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</cp:revision>
  <dcterms:created xsi:type="dcterms:W3CDTF">2023-09-21T15:24:46Z</dcterms:created>
  <dcterms:modified xsi:type="dcterms:W3CDTF">2023-09-21T15:37:02Z</dcterms:modified>
</cp:coreProperties>
</file>