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23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C414-263E-4FF3-8C08-71CE4D9DABC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275C-9980-469E-B5FD-7D6B5C6387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67"/>
            <a:ext cx="8715436" cy="1857387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Политика «Военного коммунизма» на территории Курского края и ее последствия.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Users\Александр\Desktop\вк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7215206" cy="4058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7154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 сентябрю 1918 года в Курской губернии было создано 2994 комитета бедноты, куда входило 27888 бедняков. По неполным данным, они изъяли в деревне 4513 лошадей, 1811 коров, много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сельхозиныентаря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время заготовительной компании комбеды вместе с продотрядами отправили в Москву, Петроград и другие промышленные центры 2,5 млн. пудов зерна, 1620 вагонов картофеля, овощей, свежих и сушеных фруктов, меда, сахара, живой и битой птицы и других продуктов.</a:t>
            </a:r>
          </a:p>
        </p:txBody>
      </p:sp>
      <p:pic>
        <p:nvPicPr>
          <p:cNvPr id="2050" name="Picture 2" descr="F:\Users\Александр\Desktop\плака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8067675" cy="4222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857232"/>
            <a:ext cx="9144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«Как приедем в какое село, ну, понятно, сначала митинг. К их революционному сознанию обращаемся. Так и так, дескать, сколько вас тут жителей, столько от вас пудов зерна государству получить полагается, да столько–то быков да телят в придачу. Раза два для ясности повторим, потом по–хорошему список составим. Кто у них богатеи да кулаки, с тех и начинаем. Предупреждаем: наберём сколько сказано, остального трогать не будем. Ясно? Двух–трёх сразу и покажут. К этим и идём. В амбарах чего найдёшь? Загодя, черти, прячут. Эти, кто похитрей. Тот в поле или в лесу зарывает, а то больше поближе к себе норовят: во дворе, на огороде. Как найдём что, тут и начинается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стоющий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разговор. Зачем, борода, зарывал? Государству своему, власти твоей собственной, крестьянской, пожалел! Теперь плачь не плачь, всё заберём — начисто! Вот разве укажешь, где что у соседей зарыто или скрыто, может тогда и тебе чего выделим. Вот таким манером всё село с начала до конца просвечиваем... В одиночку нашему брату туда к ним не показывайся. Моду теперь повсюду завели. С обрезами ходят. Они у них под шинелями висят — спрятаны, а руки свободны. Так и не знаешь, кто тебе в спину пульнуть готов»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Курские дни князя Саши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Ратиева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 сост. Ю.В. </a:t>
            </a:r>
            <a:r>
              <a:rPr kumimoji="0" lang="ru-RU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Донченко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— Курск, 2007. — С. 264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Прочитайте отрывок и ответьте на вопросы: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Какими методами действовали продотряды в Курской губернии?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какой категории крестьян хлеб изымали в первую очередь?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Опасно было заниматься продразверсткой?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:\Users\Александр\Desktop\карт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215238" cy="360761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4357694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Советские сводки, освещавшие восстания крестьян в губернии, рисуют следующую картину. За период с 25 февраля по 10 марта 1918 г. волнения наблюдались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Фатежском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Дмитриевском,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Новооскольском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Грайворонском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Корочанском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Старооскольском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уездах. Причиной недовольства стала в первую очередь продовольственная политика большевиков и создание чисто большевистских советов на местах. Далее, недовольство вызывала мобилизация людей, лошадей и духовенства.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Рассказ о «восстании» в с. Ольшанка под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Обоянью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весной 1918 г.: «В четверг на пасхальной неделе в Ольшанке они [«контрреволюционные элементы»] колокольным звоном собрали сход, ворвались в здание волости, вытащили на улицу военкома, небезызвестного тов. Козлова, и один из них ударил его по голове прикладом, от чего Козлов упал на пороге. Другие выстрелами из винтовок добили его. Прибывший на другой день начальник отряда партизан Трупов нашёл убийц: сына кулака дезертира… С.Н. Алексеева, его товарища Ф.Д. Козлова и Полянского, и расстрелял их»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Летопись революционной борьбы в Курской губернии. — Курск, 1923. — С. 34–35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3429000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Прочтите отрывок и выскажите мнение: что из себя представляли выступления против Советской власти в 1918 году в большинстве уездов Курской губернии?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597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Политика «Военного коммунизма» на территории Курского края и ее последствия. 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Политика «Военного коммунизма» на территории Курского края и ее последствия.</dc:title>
  <dc:creator>Александр</dc:creator>
  <cp:lastModifiedBy>Александр</cp:lastModifiedBy>
  <cp:revision>3</cp:revision>
  <dcterms:created xsi:type="dcterms:W3CDTF">2023-07-24T12:55:20Z</dcterms:created>
  <dcterms:modified xsi:type="dcterms:W3CDTF">2023-07-24T13:24:31Z</dcterms:modified>
</cp:coreProperties>
</file>