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B94A-8164-47EA-8F5D-9971AFA3EB0E}" type="datetimeFigureOut">
              <a:rPr lang="ru-RU" smtClean="0"/>
              <a:t>22.07.2023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FBAF-7280-4071-A72D-119BBC4EDC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9288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Провозглашение Советской власти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Users\Александр\Desktop\Провозглашение Советской власти\Приложение 2\012842.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85804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 Февральской революции, сбросившей царское самодержавие, в России установилось двоевластие: Временное  правительство и Советы рабочих и солдатских депутатов. Подобно Петрограду и многим другим городам страны, в Курске также образовалось две власти. 16 марта 1917 года Курская городская дума учредила Временный исполнительный комитет. </a:t>
            </a:r>
          </a:p>
        </p:txBody>
      </p:sp>
      <p:pic>
        <p:nvPicPr>
          <p:cNvPr id="2050" name="Picture 2" descr="F:\Users\Александр\Desktop\Провозглашение Советской власти\Приложение 2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483939" cy="49720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3357562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Ознакомьтесь с документом, какими вопросами занимался Временный исполнительный комитет Курска?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Осенью 1917 года в Курской губернии начинается массовое движение. В начале сентября забастовали рабочие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Курско-Ржавского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сахарного завода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уезда, рабочие кожевенных заводов Евдокимова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Сметанкина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Курске, которые требовали повышения заработной платы. В конце сентября забастовали Курские железнодорожники. Усилилось и крестьянское движение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Users\Александр\Desktop\Провозглашение Советской власти\Приложение 2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665579" cy="3557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Users\Александр\Desktop\Провозглашение Советской власти\Приложение 2\012842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643734" cy="4953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35782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можно сказать о ситуации в Курской губернии сложившейся осенью 1917 года, на основе данных объявлений?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феврале 1918 года состоялся первый Курский губернский съезд Советов рабочих, солдатских и крестьянских депутатов. Был избран Совнарком, заменивший собой Революционный совет. В начале 1918 года партийным и советским органам, всем жителям Курской губернии пришлось преодолевать трудности, вызванные начавшимся 18 февраля 1918 года наступлением германских войск. К маю им удалось захватить одну треть территории губернии.</a:t>
            </a:r>
          </a:p>
        </p:txBody>
      </p:sp>
      <p:pic>
        <p:nvPicPr>
          <p:cNvPr id="5122" name="Picture 2" descr="F:\Users\Александр\Desktop\Провозглашение Советской власти\Приложение 2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6429420" cy="3946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Провозглашение Советской власти 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Провозглашение Советской власти</dc:title>
  <dc:creator>Александр</dc:creator>
  <cp:lastModifiedBy>Александр</cp:lastModifiedBy>
  <cp:revision>6</cp:revision>
  <dcterms:created xsi:type="dcterms:W3CDTF">2023-07-22T10:30:00Z</dcterms:created>
  <dcterms:modified xsi:type="dcterms:W3CDTF">2023-07-22T11:26:29Z</dcterms:modified>
</cp:coreProperties>
</file>