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4E31-F540-4DE1-B66F-99489A4AC3C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8C31-083E-4CAC-994E-F3283F6B71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Курская губерния накануне революции 1917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0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и конфессиональный состав Курской губернии.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первой половине XX столетия российское общество по-прежнему оставалось сословным, несмотря на все реформы, проводимые правительством в XIX веке. Российское законодательство до конца имперского периода делило общество на четыре основных сословия - дворяне, духовенство, городские обыватели (купечество, мещанство и почетные граждане) и сельские обыватели (крестьяне).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материалам переписи население губернии 1897 г. составляло 2 371 012 человек. Большая часть населения находилась в Курском уезде (9,4 %), затем шли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(7,6 %),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Грайворонский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(7,5 %) и Белгородский (7,4 %) уезды. Сословный состав:   крестьянство 2 216 910 человек, или 93,5 % всего населения. По уездам эта цифра колебалась от 81,8 % (Курский уезд) до 95,9 %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уезд). Второе место занимали мещане (4,2 %). 23 329 дворян потомственных и личных составляли 1 % населения губернии. Доля духовенство составляла 0,6 %. В сравнении с общероссийскими показателями, курские несколько отличались, но в целом картина социальной структуры 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4429132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исходя из данных приведенных в тексте, составьте диаграмму основные сословия Курской губернии  в процентном соотношении.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Users\Александр\Desktop\PKYk3irwhVjNu2Te5BPT8Ig0U7Iq9lBBTN69nhA1f66DmDRunkbgFchCv6PA8z2-25q-63O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2831028" cy="17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Курском крае при господстве православной религии, были и представители других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именно,  вначале века  Курске  действовали 21 православная и  одна единоверческая церковь, католический храм, две синагоги, протестантские, мужской и женский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монастыри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Users\Александр\Desktop\XSGRQ3bgZAXErp5V6yVXrwDnQ4AxVc8bYoAEtqyWC_23PB9_3KFk17etkjJ7ZcVpEXN8aJqyheiZoF6PTZJo26s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Users\Александр\Desktop\4482-R-Kursk-Nemeckaya-cerk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214578" cy="31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Users\Александр\Desktop\btB5qyG294Go-VaRBG8qzkLnr5oLByrIsXbm2dQSMsFh3XzA3P71cOpvDNqjH5fQ57If8Sm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2714644" cy="20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Политические партии в Курской губернии.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71481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формирования политических партий в Курской губернии начался на рубеже веков.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57224" y="1643050"/>
            <a:ext cx="285752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286116" y="1571612"/>
            <a:ext cx="285752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00694" y="1571612"/>
            <a:ext cx="285752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929586" y="1571612"/>
            <a:ext cx="285752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2714620"/>
            <a:ext cx="1643074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2714620"/>
            <a:ext cx="1643074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 -ДЕМОКРАТЫ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2714620"/>
            <a:ext cx="2286016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КУРСКАЯ НАРОДНАЯ ПАРТИЯ ПОРЯДКА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86644" y="2714620"/>
            <a:ext cx="1643074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Users\Александр\Desktop\Боч-Бруневич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Users\Александр\Desktop\Долженк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6143644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наиболее активных политических деятелей Курской губернии?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1910 – 1917 гг. были временем, когда в губернии душилось не только все революционное, но и оппозиционное. В курскую губернию было запрещено ввозить практически любую литературу начиная от научно-просветительской и заканчивая революционной. Силы реакции старались укрепить свои позиции, всюду иметь надежных и верных людей. Разгул черносотенных репрессий царизма, идеологическая реакция создали очень трудную обстановку для революционной деятельности различных политических партий. В этот период продолжали борьбу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социал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–демократы и эсеры, они постепенно меняли формы и методы работы.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3643314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партии действовали на территории Курской губернии?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4500570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кого из политических деятелей названы улицы, площади города Курска, назовите их?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392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Курская губерния накануне революции 1917 года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губерния накануне революции 1917 года</dc:title>
  <dc:creator>Александр</dc:creator>
  <cp:lastModifiedBy>Александр</cp:lastModifiedBy>
  <cp:revision>5</cp:revision>
  <dcterms:created xsi:type="dcterms:W3CDTF">2023-07-21T09:09:29Z</dcterms:created>
  <dcterms:modified xsi:type="dcterms:W3CDTF">2023-07-21T09:59:48Z</dcterms:modified>
</cp:coreProperties>
</file>