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0973-6F0F-4972-A65F-678899C73767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FE6AA3-8781-4A7D-B094-CADF69700BF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0973-6F0F-4972-A65F-678899C73767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6AA3-8781-4A7D-B094-CADF69700BF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EFE6AA3-8781-4A7D-B094-CADF69700BF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0973-6F0F-4972-A65F-678899C73767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0973-6F0F-4972-A65F-678899C73767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EFE6AA3-8781-4A7D-B094-CADF69700BF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0973-6F0F-4972-A65F-678899C73767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FE6AA3-8781-4A7D-B094-CADF69700BF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E820973-6F0F-4972-A65F-678899C73767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6AA3-8781-4A7D-B094-CADF69700BF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0973-6F0F-4972-A65F-678899C73767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EFE6AA3-8781-4A7D-B094-CADF69700BF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0973-6F0F-4972-A65F-678899C73767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EFE6AA3-8781-4A7D-B094-CADF69700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0973-6F0F-4972-A65F-678899C73767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FE6AA3-8781-4A7D-B094-CADF69700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FE6AA3-8781-4A7D-B094-CADF69700BF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20973-6F0F-4972-A65F-678899C73767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EFE6AA3-8781-4A7D-B094-CADF69700BF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E820973-6F0F-4972-A65F-678899C73767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E820973-6F0F-4972-A65F-678899C73767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FE6AA3-8781-4A7D-B094-CADF69700BFC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Куда пойти учиться? </a:t>
            </a:r>
            <a:endParaRPr lang="ru-RU" sz="2800" dirty="0" smtClean="0"/>
          </a:p>
          <a:p>
            <a:r>
              <a:rPr lang="ru-RU" sz="2800" dirty="0" smtClean="0"/>
              <a:t>(</a:t>
            </a:r>
            <a:r>
              <a:rPr lang="ru-RU" sz="2800" dirty="0" smtClean="0"/>
              <a:t>Система образования в Курской губернии в </a:t>
            </a:r>
            <a:r>
              <a:rPr lang="en-US" sz="2800" dirty="0" smtClean="0"/>
              <a:t>XIX</a:t>
            </a:r>
            <a:r>
              <a:rPr lang="ru-RU" sz="2800" dirty="0" smtClean="0"/>
              <a:t>веке)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Тема 21</a:t>
            </a:r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В 1808 г. в Курске была открыта классическая мужская гимназия. Образование в ней было доступно только детям дворян. Через 25 лет, после пожара 1836 г.,  на месте сгоревшего корпуса решено было построить каменное здание.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2643182"/>
            <a:ext cx="8234200" cy="3455866"/>
          </a:xfrm>
        </p:spPr>
        <p:txBody>
          <a:bodyPr/>
          <a:lstStyle/>
          <a:p>
            <a:r>
              <a:rPr lang="ru-RU" dirty="0" err="1" smtClean="0"/>
              <a:t>вв</a:t>
            </a:r>
            <a:endParaRPr lang="ru-RU" dirty="0"/>
          </a:p>
        </p:txBody>
      </p:sp>
      <p:pic>
        <p:nvPicPr>
          <p:cNvPr id="1026" name="Picture 2" descr="&lt;p&gt;Вид здания гимназии с юга вдоль главного фасада.&lt;/p&g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5013568" cy="3143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4815430"/>
            <a:ext cx="3214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Вид здания гимназии с юга вдоль главного фасада.</a:t>
            </a:r>
          </a:p>
        </p:txBody>
      </p:sp>
      <p:pic>
        <p:nvPicPr>
          <p:cNvPr id="1028" name="Picture 4" descr="https://avatars.dzeninfra.ru/get-zen_doc/9233083/pub_63eceff48bb29c21129c972f_63ecff91d4b39e3d6a8b05ae/scale_24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910360"/>
            <a:ext cx="4656121" cy="293335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929322" y="5929330"/>
            <a:ext cx="29289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Здание гимназии до 1917 года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71574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Курская гимназия вплоть до 1917 года славилась на всю Россию строгой учебной и трудовой дисциплиной, высоким уровнем преподавания многих дисциплин. Многолетней традицией Курской мужской гимназии было стремление её преподавателей воспитать в лице каждого гимназиста не только надежду, но и опору Отечества.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1985962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В разное время в гимназии учились металлург и химик, академик А.А. </a:t>
            </a:r>
            <a:r>
              <a:rPr lang="ru-RU" sz="1400" dirty="0" err="1" smtClean="0"/>
              <a:t>Байков</a:t>
            </a:r>
            <a:r>
              <a:rPr lang="ru-RU" sz="1400" dirty="0" smtClean="0"/>
              <a:t>, авиаконструктор С.А. Лавочкин, ботаник В.В. Алехин, математик И.И. Чистяков, метеоролог В.Н. Оболенский, историк Н.М. Дружинин, один из конструкторов боевого самолета МИГ - М.И. Гуревич.</a:t>
            </a:r>
          </a:p>
          <a:p>
            <a:r>
              <a:rPr lang="ru-RU" sz="1400" dirty="0" smtClean="0"/>
              <a:t> 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429132"/>
            <a:ext cx="43577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Педагогический персонал </a:t>
            </a:r>
            <a:r>
              <a:rPr lang="ru-RU" sz="1600" dirty="0" smtClean="0"/>
              <a:t>Курской, </a:t>
            </a:r>
            <a:endParaRPr lang="ru-RU" sz="1600" dirty="0"/>
          </a:p>
        </p:txBody>
      </p:sp>
      <p:pic>
        <p:nvPicPr>
          <p:cNvPr id="16388" name="Picture 4" descr="G:\Методическое пособие\21. Куда пойти учиться Система образования в Курской губернии в XIXвеке\2UxxqKy1j2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4038600" cy="337494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8596" y="5143512"/>
            <a:ext cx="37862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1915 год. Курск. Выпуск Курской мужской Классической гимназии</a:t>
            </a:r>
            <a:r>
              <a:rPr lang="ru-RU" sz="1400" dirty="0" smtClean="0"/>
              <a:t>.</a:t>
            </a:r>
            <a:r>
              <a:rPr lang="ru-RU" sz="1400" dirty="0"/>
              <a:t> </a:t>
            </a:r>
            <a:r>
              <a:rPr lang="ru-RU" sz="1400" dirty="0" smtClean="0"/>
              <a:t>В центре в верхнем ряду - директор </a:t>
            </a:r>
            <a:r>
              <a:rPr lang="ru-RU" sz="1400" dirty="0"/>
              <a:t>гимназии действительный статский советник Виктор Николаевич </a:t>
            </a:r>
            <a:r>
              <a:rPr lang="ru-RU" sz="1400" dirty="0" err="1"/>
              <a:t>Блукет</a:t>
            </a:r>
            <a:r>
              <a:rPr lang="ru-RU" sz="1400" dirty="0"/>
              <a:t> (1860 – 1.03.1916).</a:t>
            </a:r>
          </a:p>
        </p:txBody>
      </p:sp>
      <p:pic>
        <p:nvPicPr>
          <p:cNvPr id="16391" name="Picture 7" descr="G:\Методическое пособие\21. Куда пойти учиться Система образования в Курской губернии в XIXвеке\18880857_3a9a96a54ffb7640c83b9e7f0ecb22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071811"/>
            <a:ext cx="3957646" cy="250033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929190" y="5783938"/>
            <a:ext cx="3571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До 2019 в здании располагался Курский электроаппаратный завод.  </a:t>
            </a:r>
            <a:endParaRPr lang="ru-RU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Мариинская женская гимназия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 smtClean="0"/>
              <a:t>Гимназистки </a:t>
            </a:r>
            <a:endParaRPr lang="ru-RU" sz="1400" dirty="0"/>
          </a:p>
        </p:txBody>
      </p:sp>
      <p:pic>
        <p:nvPicPr>
          <p:cNvPr id="17410" name="Picture 2" descr="G:\Методическое пособие\21. Куда пойти учиться Система образования в Курской губернии в XIXвеке\4ELGC6JIRU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14686"/>
            <a:ext cx="4038600" cy="2577763"/>
          </a:xfrm>
          <a:prstGeom prst="rect">
            <a:avLst/>
          </a:prstGeom>
          <a:noFill/>
        </p:spPr>
      </p:pic>
      <p:pic>
        <p:nvPicPr>
          <p:cNvPr id="17412" name="Picture 4" descr="G:\Методическое пособие\21. Куда пойти учиться Система образования в Курской губернии в XIXвеке\f4-800x3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5292" y="2000240"/>
            <a:ext cx="4000430" cy="1966359"/>
          </a:xfrm>
          <a:prstGeom prst="rect">
            <a:avLst/>
          </a:prstGeom>
          <a:noFill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1" u="none" strike="noStrike" cap="none" normalizeH="0" baseline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Мариинская женская гимназия. Урок танцев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1" u="none" strike="noStrike" cap="none" normalizeH="0" baseline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Мариинская женская гимназия. Урок танцев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1" u="none" strike="noStrike" cap="none" normalizeH="0" baseline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Мариинская женская гимназия. Урок танцев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1" u="none" strike="noStrike" cap="none" normalizeH="0" baseline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Мариинская женская гимназия. Урок танцев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1500174"/>
            <a:ext cx="40719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 1861 г. было открыто женское училище 1-го разряда, преобразованное в 1870 г. в женскую Мариинскую гимназию (ныне в перестроенном здании гимназии находится Курский государственный педагогический университет). </a:t>
            </a:r>
            <a:endParaRPr lang="ru-RU" sz="1400" dirty="0" smtClean="0"/>
          </a:p>
        </p:txBody>
      </p:sp>
      <p:pic>
        <p:nvPicPr>
          <p:cNvPr id="17419" name="Picture 11" descr="G:\Методическое пособие\21. Куда пойти учиться Система образования в Курской губернии в XIXвеке\мариин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031758"/>
            <a:ext cx="3929090" cy="2210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1752" y="1357298"/>
            <a:ext cx="4127372" cy="1000132"/>
          </a:xfrm>
        </p:spPr>
        <p:txBody>
          <a:bodyPr/>
          <a:lstStyle/>
          <a:p>
            <a:r>
              <a:rPr lang="ru-RU" sz="1400" b="0" dirty="0" smtClean="0"/>
              <a:t>Здание </a:t>
            </a:r>
            <a:r>
              <a:rPr lang="ru-RU" sz="1400" b="0" dirty="0" err="1" smtClean="0"/>
              <a:t>Суджанской</a:t>
            </a:r>
            <a:r>
              <a:rPr lang="ru-RU" sz="1400" b="0" dirty="0"/>
              <a:t> женской </a:t>
            </a:r>
            <a:r>
              <a:rPr lang="ru-RU" sz="1400" b="0" dirty="0" smtClean="0"/>
              <a:t>гимназии. Образовано в 1900 г. Женская</a:t>
            </a:r>
            <a:r>
              <a:rPr lang="ru-RU" sz="1400" b="0" dirty="0"/>
              <a:t> гимназия была самым крупным учебным заведением в уезде. В 1911 году в ней обучалось 354 гимназистки.  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sz="1400" dirty="0" smtClean="0"/>
              <a:t>Женская гимназия в г. Дмитриев.</a:t>
            </a:r>
            <a:endParaRPr lang="ru-RU" sz="14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Начальные </a:t>
            </a:r>
            <a:r>
              <a:rPr lang="ru-RU" sz="1400" dirty="0" smtClean="0"/>
              <a:t>и средние учебные заведения имелись и в уездных городах. Так, в Рыльске в конце XIX - начале XX в. имелось 10 начальных и средних учебных заведений, из них 3 гимназии.</a:t>
            </a:r>
            <a:endParaRPr lang="ru-RU" sz="14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Женское образование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G:\Методическое пособие\21. Куда пойти учиться Система образования в Курской губернии в XIXвеке\Суджа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00372"/>
            <a:ext cx="407196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G:\Методическое пособие\21. Куда пойти учиться Система образования в Курской губернии в XIXвеке\дмитрие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500306"/>
            <a:ext cx="3398755" cy="1873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Женские гимназии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8434" name="Picture 2" descr="G:\Методическое пособие\21. Куда пойти учиться Система образования в Курской губернии в XIXвеке\kSPLeoVcKaQ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038600" cy="25779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7" y="4357694"/>
            <a:ext cx="4214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2-я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женская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гимназия.1900 г.</a:t>
            </a:r>
            <a:r>
              <a:rPr lang="ru-RU" sz="1400" dirty="0" smtClean="0"/>
              <a:t> </a:t>
            </a:r>
            <a:r>
              <a:rPr lang="ru-RU" sz="1400" dirty="0"/>
              <a:t>В народе гимназию называли "зелёной", по цвету фартуков гимназисток.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7" name="Picture 5" descr="G:\Методическое пособие\21. Куда пойти учиться Система образования в Курской губернии в XIXвеке\FyX_UCLXSQ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643050"/>
            <a:ext cx="4038600" cy="255962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00628" y="4398496"/>
            <a:ext cx="37147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Гимназия Красовской действовала с 1894 по 1907 год. </a:t>
            </a:r>
            <a:r>
              <a:rPr lang="ru-RU" sz="1400" dirty="0"/>
              <a:t>Большинство учениц жили в пансионе при гимназии. Гимназию, по цвету фартуков воспитанниц, называли "серой".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137</TotalTime>
  <Words>364</Words>
  <Application>Microsoft Office PowerPoint</Application>
  <PresentationFormat>Экран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Официальная</vt:lpstr>
      <vt:lpstr>Тема 21</vt:lpstr>
      <vt:lpstr>В 1808 г. в Курске была открыта классическая мужская гимназия. Образование в ней было доступно только детям дворян. Через 25 лет, после пожара 1836 г.,  на месте сгоревшего корпуса решено было построить каменное здание. </vt:lpstr>
      <vt:lpstr>Курская гимназия вплоть до 1917 года славилась на всю Россию строгой учебной и трудовой дисциплиной, высоким уровнем преподавания многих дисциплин. Многолетней традицией Курской мужской гимназии было стремление её преподавателей воспитать в лице каждого гимназиста не только надежду, но и опору Отечества.</vt:lpstr>
      <vt:lpstr>Мариинская женская гимназия </vt:lpstr>
      <vt:lpstr>Женское образование</vt:lpstr>
      <vt:lpstr>Женские гимназии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21</dc:title>
  <dc:creator>Пользователь</dc:creator>
  <cp:lastModifiedBy>Пользователь</cp:lastModifiedBy>
  <cp:revision>15</cp:revision>
  <dcterms:created xsi:type="dcterms:W3CDTF">2023-07-19T19:06:17Z</dcterms:created>
  <dcterms:modified xsi:type="dcterms:W3CDTF">2023-07-19T21:23:48Z</dcterms:modified>
</cp:coreProperties>
</file>