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A3A5C-59F3-1A3B-4689-77CC794D1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42F596-AF31-AA07-0678-B4E9F9C2B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918085-6AFA-CA94-D3AD-7DAEC95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518710-DE34-072D-96EB-3133E9C3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3926B2-E226-7F9B-951E-83AD4882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0D4A10-60C2-8184-FB5B-70623FD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51FC19-98B5-F47D-986E-B379E4968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41CBBF-EB40-B553-68D3-F06F0264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1CD103-4720-7095-4F5D-9CAE1048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6D6EEB-D6F5-89C5-EEEA-F0E3B35B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0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40EE95-6868-6EB4-0D14-ECB3EAB07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155130-D517-61AA-11FD-3068F5C86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9EAF91-138C-7D56-2E2E-BB11AB0E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C9E584-7513-EFEC-8F8E-196FB2E9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702BC9-D9FF-743B-060E-CA2712A6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8E2BC-09D8-A5EE-ADC0-CD7B9848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560F96-0065-5CBC-23FB-3CE995C9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7977BC-BDC0-707B-BA5C-EF43F1E2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F57F23-6783-A264-8BF9-955823B8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A68263-1287-4B15-2835-19A68C98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14358-1520-10D5-BCDC-46405619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3EF89F-F19D-A3AB-C80C-B957919C3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164983-17B7-174C-DCBE-B8C7B052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B44660-CBA9-B7B0-99E4-CFDF0055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74A74B-D126-EFF1-6219-A7AB7330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6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629E2-0D2F-DC91-452F-D4A23B73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317AEA-1FB7-4B65-E0C1-2BFB3F85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0229CE-4941-F626-7E3A-0EEE0A819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1232A9-8063-1355-AE97-112741D5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7672B6-89CB-3863-A0A9-8410840E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14FE73-9DE3-2896-77DC-48B354AE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6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28715-23B6-2457-EA5A-E764F30A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6B6FD4-412B-02AB-3765-349CF75FC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5CB8DE-1E82-097C-81CC-6022DCFB0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074CE2-D8D4-311B-2EA4-FD7FCE239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90693C-93F1-621B-4814-96412C4B7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15E5BAB-0493-E1B9-E729-CBE02272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93C324-C7ED-9B9C-EC20-99C47539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54576C-6B1D-09F3-C790-970FF55D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5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60E02-FA28-EA3A-6E9A-2049F19C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8ABB7D-C8A6-C867-E1DF-54576EAA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1062AC1-A15F-E88B-91F8-05330FB7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5D5D61-8080-A78E-AF25-D6D2C479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0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39B978E-48BF-C585-7CD1-AE2D081B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951070-C33D-EAAC-DA5C-8B0F4724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8F3EFB-1378-A590-E4EE-ACC1AA50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30320-3865-6126-46B1-017915D0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C1E9A0-28FE-C573-D41D-05E1F482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7E0A5C-C518-AA12-9536-9EEDFB5A1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7DDC80-0AE0-A35B-6F53-37983AAB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EFE3FF-C80F-2284-58AB-0B10A2C3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2637E1-9700-F377-CD23-54824D5E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495810-4A63-F58C-EE98-E5A395FF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4FC2358-8836-869B-01F0-EA257AC9C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66BC52-6BB6-9222-E258-F9463FFE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0174E3-604C-D3B5-3419-C7B95F9E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BAF196-A2C8-12C6-8E76-81E6E179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784A5F-1FA2-8CA7-C043-0947B797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5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D4BCB-8FBF-F05D-742D-1216C69C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221855-EF28-73A3-1BB5-B01C0A6A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42EF53-ED5A-AC9B-FD7A-93A127EEA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5890-DE83-46EA-93BF-9A94564DDC1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294ECD-0482-D1DE-D6EE-FA89B9F9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89E2C9-C8F0-1FA7-8467-1AB61B49E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4429-A105-4802-8796-A61493950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167184-9906-B065-1C3A-6DBDD1E58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1680CB-32AB-5DF6-8D8D-5CF14E60E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575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7C7D124-6334-E533-11AD-55264ADE2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Курский край на страже </a:t>
            </a:r>
            <a:r>
              <a:rPr lang="ru-RU" sz="4400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порубежья</a:t>
            </a:r>
            <a:r>
              <a:rPr lang="ru-RU" sz="44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Великого княжества Литовского</a:t>
            </a:r>
            <a:endParaRPr lang="ru-RU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8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CD0479-0715-D78A-1675-CFA1ED24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1C68B-F053-94F0-828D-5420CB4A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B50C37-B1BA-A5CF-6C77-7E566224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9575" cy="685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6D1000CA-A144-6F4B-C97E-7B8EDA53F745}"/>
              </a:ext>
            </a:extLst>
          </p:cNvPr>
          <p:cNvSpPr txBox="1">
            <a:spLocks/>
          </p:cNvSpPr>
          <p:nvPr/>
        </p:nvSpPr>
        <p:spPr>
          <a:xfrm>
            <a:off x="1055503" y="509357"/>
            <a:ext cx="10402529" cy="141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Garamond" panose="02020404030301010803" pitchFamily="18" charset="0"/>
                <a:ea typeface="Calibri" panose="020F0502020204030204" pitchFamily="34" charset="0"/>
              </a:rPr>
              <a:t>Курский край на страже </a:t>
            </a:r>
            <a:r>
              <a:rPr lang="ru-RU" sz="3600" b="1" dirty="0" err="1">
                <a:latin typeface="Garamond" panose="02020404030301010803" pitchFamily="18" charset="0"/>
                <a:ea typeface="Calibri" panose="020F0502020204030204" pitchFamily="34" charset="0"/>
              </a:rPr>
              <a:t>порубежья</a:t>
            </a:r>
            <a:r>
              <a:rPr lang="ru-RU" sz="3600" b="1" dirty="0">
                <a:latin typeface="Garamond" panose="02020404030301010803" pitchFamily="18" charset="0"/>
                <a:ea typeface="Calibri" panose="020F0502020204030204" pitchFamily="34" charset="0"/>
              </a:rPr>
              <a:t> Великого княжества Литовского</a:t>
            </a:r>
            <a:endParaRPr lang="ru-RU" sz="3600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375BCA-232F-4BEB-9A25-4435398A4BE9}"/>
              </a:ext>
            </a:extLst>
          </p:cNvPr>
          <p:cNvSpPr txBox="1"/>
          <p:nvPr/>
        </p:nvSpPr>
        <p:spPr>
          <a:xfrm>
            <a:off x="5705364" y="4004288"/>
            <a:ext cx="4569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Воины н</a:t>
            </a: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охране границ. Рисунок современного художника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C20DDA-FAFC-5EA3-5E52-899C45160A98}"/>
              </a:ext>
            </a:extLst>
          </p:cNvPr>
          <p:cNvSpPr txBox="1"/>
          <p:nvPr/>
        </p:nvSpPr>
        <p:spPr>
          <a:xfrm>
            <a:off x="5985727" y="1923948"/>
            <a:ext cx="43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 рисунок и опиши вооружение  воина, несшего службу по охране границ Великого княжества Литовского в </a:t>
            </a:r>
            <a:r>
              <a:rPr lang="en-US" b="1" dirty="0"/>
              <a:t>XIV – XV </a:t>
            </a:r>
            <a:r>
              <a:rPr lang="ru-RU" b="1" dirty="0"/>
              <a:t>веках.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BD9415E-7641-BB06-3232-DBF1CB35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46" y="1690688"/>
            <a:ext cx="2695575" cy="30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4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53AA0-FD53-BF0C-6500-8A80FBF8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1CC6A7-B197-34DC-C3A2-B822463F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5D6DC2-56D0-B4C4-26F4-3E1A233A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EF9CF1B-FAB5-AE70-7E5B-B065BCB8594E}"/>
              </a:ext>
            </a:extLst>
          </p:cNvPr>
          <p:cNvSpPr txBox="1">
            <a:spLocks/>
          </p:cNvSpPr>
          <p:nvPr/>
        </p:nvSpPr>
        <p:spPr>
          <a:xfrm>
            <a:off x="1055503" y="509357"/>
            <a:ext cx="10402529" cy="141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Garamond" panose="02020404030301010803" pitchFamily="18" charset="0"/>
                <a:ea typeface="Calibri" panose="020F0502020204030204" pitchFamily="34" charset="0"/>
              </a:rPr>
              <a:t>Курский край на страже </a:t>
            </a:r>
            <a:r>
              <a:rPr lang="ru-RU" sz="3600" b="1" dirty="0" err="1">
                <a:latin typeface="Garamond" panose="02020404030301010803" pitchFamily="18" charset="0"/>
                <a:ea typeface="Calibri" panose="020F0502020204030204" pitchFamily="34" charset="0"/>
              </a:rPr>
              <a:t>порубежья</a:t>
            </a:r>
            <a:r>
              <a:rPr lang="ru-RU" sz="3600" b="1" dirty="0">
                <a:latin typeface="Garamond" panose="02020404030301010803" pitchFamily="18" charset="0"/>
                <a:ea typeface="Calibri" panose="020F0502020204030204" pitchFamily="34" charset="0"/>
              </a:rPr>
              <a:t> Великого княжества Литовского</a:t>
            </a:r>
            <a:endParaRPr lang="ru-RU" sz="3600" dirty="0">
              <a:latin typeface="Garamond" panose="020204040303010108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F8FE60-805A-5AA3-53B8-FF466DCA8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9" y="1825625"/>
            <a:ext cx="3739967" cy="292061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16E74C-66E5-F664-184D-309BCCDBACE6}"/>
              </a:ext>
            </a:extLst>
          </p:cNvPr>
          <p:cNvSpPr txBox="1"/>
          <p:nvPr/>
        </p:nvSpPr>
        <p:spPr>
          <a:xfrm>
            <a:off x="5309916" y="40012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Яголдаевщина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территории современных Курской и Белгородской областей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CB1A59-8460-A288-959A-3180B124C295}"/>
              </a:ext>
            </a:extLst>
          </p:cNvPr>
          <p:cNvSpPr txBox="1"/>
          <p:nvPr/>
        </p:nvSpPr>
        <p:spPr>
          <a:xfrm>
            <a:off x="5595031" y="2267696"/>
            <a:ext cx="552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Внимательно рассмотри карту и найди крупнейшие города, существовавшие в период </a:t>
            </a:r>
            <a:r>
              <a:rPr lang="ru-RU" b="1" dirty="0" err="1"/>
              <a:t>Яголдаевой</a:t>
            </a:r>
            <a:r>
              <a:rPr lang="ru-RU" b="1" dirty="0"/>
              <a:t> тьмы. Выпиши их в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179430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4D9D98-51A8-0B0D-442E-8B3D5C32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855AC7-B945-D09B-C5AF-921A9B5A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923190-CEA3-5497-F4B0-A0551853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46AA61E-106B-27D7-EA41-9168C3B94445}"/>
              </a:ext>
            </a:extLst>
          </p:cNvPr>
          <p:cNvSpPr txBox="1">
            <a:spLocks/>
          </p:cNvSpPr>
          <p:nvPr/>
        </p:nvSpPr>
        <p:spPr>
          <a:xfrm>
            <a:off x="1055503" y="509357"/>
            <a:ext cx="10402529" cy="141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Garamond" panose="02020404030301010803" pitchFamily="18" charset="0"/>
                <a:ea typeface="Calibri" panose="020F0502020204030204" pitchFamily="34" charset="0"/>
              </a:rPr>
              <a:t>Курский край на страже </a:t>
            </a:r>
            <a:r>
              <a:rPr lang="ru-RU" sz="3600" b="1" dirty="0" err="1">
                <a:latin typeface="Garamond" panose="02020404030301010803" pitchFamily="18" charset="0"/>
                <a:ea typeface="Calibri" panose="020F0502020204030204" pitchFamily="34" charset="0"/>
              </a:rPr>
              <a:t>порубежья</a:t>
            </a:r>
            <a:r>
              <a:rPr lang="ru-RU" sz="3600" b="1" dirty="0">
                <a:latin typeface="Garamond" panose="02020404030301010803" pitchFamily="18" charset="0"/>
                <a:ea typeface="Calibri" panose="020F0502020204030204" pitchFamily="34" charset="0"/>
              </a:rPr>
              <a:t> Великого княжества Литовского</a:t>
            </a:r>
            <a:endParaRPr lang="ru-RU" sz="3600" dirty="0">
              <a:latin typeface="Garamond" panose="020204040303010108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E26906-C55A-2CF5-C2F5-F21FB76E3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9" y="1780552"/>
            <a:ext cx="3101084" cy="297826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1AD630-AC66-D7F6-2E1E-E1ABB41FFB22}"/>
              </a:ext>
            </a:extLst>
          </p:cNvPr>
          <p:cNvSpPr txBox="1"/>
          <p:nvPr/>
        </p:nvSpPr>
        <p:spPr>
          <a:xfrm>
            <a:off x="5093644" y="43894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русско-литовской войны 1500-1503 годов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18F1E1-B235-2D29-1E21-DAD71B33D0B8}"/>
              </a:ext>
            </a:extLst>
          </p:cNvPr>
          <p:cNvSpPr txBox="1"/>
          <p:nvPr/>
        </p:nvSpPr>
        <p:spPr>
          <a:xfrm>
            <a:off x="5879690" y="2509666"/>
            <a:ext cx="435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 карту. Назови города Курского края, вблизи которых велись военные действия  </a:t>
            </a:r>
          </a:p>
        </p:txBody>
      </p:sp>
    </p:spTree>
    <p:extLst>
      <p:ext uri="{BB962C8B-B14F-4D97-AF65-F5344CB8AC3E}">
        <p14:creationId xmlns:p14="http://schemas.microsoft.com/office/powerpoint/2010/main" val="42100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2DF34-FFC2-2F3B-4CCE-AB77E012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AF7231-9777-539F-439B-6B2758AD0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28B093-38FA-FA55-BD27-F912B694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B64E34-B37D-ACA4-BF66-C3DAE4E9581E}"/>
              </a:ext>
            </a:extLst>
          </p:cNvPr>
          <p:cNvSpPr txBox="1"/>
          <p:nvPr/>
        </p:nvSpPr>
        <p:spPr>
          <a:xfrm>
            <a:off x="483637" y="562832"/>
            <a:ext cx="11224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Творческое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задание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14BA2F-41E2-1DB0-678F-43AE9481E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14" y="1581206"/>
            <a:ext cx="4205434" cy="288131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E798C3-CE6C-0F4E-ADFF-35BFE3AFD65F}"/>
              </a:ext>
            </a:extLst>
          </p:cNvPr>
          <p:cNvSpPr txBox="1"/>
          <p:nvPr/>
        </p:nvSpPr>
        <p:spPr>
          <a:xfrm>
            <a:off x="6233761" y="1743442"/>
            <a:ext cx="431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Рассмотрите картинку. Составьте краткий рассказ от имени Рыльского дружинника, охранявшего границы русско-литовского государства.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C72D06-301B-50F3-36D4-E4E2FF9D6543}"/>
              </a:ext>
            </a:extLst>
          </p:cNvPr>
          <p:cNvSpPr txBox="1"/>
          <p:nvPr/>
        </p:nvSpPr>
        <p:spPr>
          <a:xfrm>
            <a:off x="6003442" y="3679638"/>
            <a:ext cx="4547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могли выглядеть русские служилые люди, несшие службу по охране границ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современного художника</a:t>
            </a:r>
          </a:p>
        </p:txBody>
      </p:sp>
    </p:spTree>
    <p:extLst>
      <p:ext uri="{BB962C8B-B14F-4D97-AF65-F5344CB8AC3E}">
        <p14:creationId xmlns:p14="http://schemas.microsoft.com/office/powerpoint/2010/main" val="2380579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137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Курский край на страже порубежья Великого княжества Литовского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Курский край на страже порубежья Великого княжества Литовского</dc:title>
  <dc:creator>Maria Bysova</dc:creator>
  <cp:lastModifiedBy>Яkунина</cp:lastModifiedBy>
  <cp:revision>2</cp:revision>
  <dcterms:created xsi:type="dcterms:W3CDTF">2023-07-23T13:04:54Z</dcterms:created>
  <dcterms:modified xsi:type="dcterms:W3CDTF">2023-07-28T07:53:01Z</dcterms:modified>
</cp:coreProperties>
</file>