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8" r:id="rId4"/>
    <p:sldId id="257" r:id="rId5"/>
    <p:sldId id="263" r:id="rId6"/>
    <p:sldId id="259" r:id="rId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me-PC" initials="HP" lastIdx="1" clrIdx="0">
    <p:extLst>
      <p:ext uri="{19B8F6BF-5375-455C-9EA6-DF929625EA0E}">
        <p15:presenceInfo xmlns:p15="http://schemas.microsoft.com/office/powerpoint/2012/main" userId="Home-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39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31BFF5-7A87-FF26-E82A-BE3DC0A237AC}"/>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6EA536CD-B8CF-7710-C1B1-89C42E6DAF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F7BE693C-2755-26B0-6480-9F4FB4E80154}"/>
              </a:ext>
            </a:extLst>
          </p:cNvPr>
          <p:cNvSpPr>
            <a:spLocks noGrp="1"/>
          </p:cNvSpPr>
          <p:nvPr>
            <p:ph type="dt" sz="half" idx="10"/>
          </p:nvPr>
        </p:nvSpPr>
        <p:spPr/>
        <p:txBody>
          <a:bodyPr/>
          <a:lstStyle/>
          <a:p>
            <a:fld id="{9D4CB7F3-5C3B-44A9-B0D0-BD2A0E8E537D}" type="datetimeFigureOut">
              <a:rPr lang="ru-RU" smtClean="0"/>
              <a:t>19.10.2023</a:t>
            </a:fld>
            <a:endParaRPr lang="ru-RU"/>
          </a:p>
        </p:txBody>
      </p:sp>
      <p:sp>
        <p:nvSpPr>
          <p:cNvPr id="5" name="Нижний колонтитул 4">
            <a:extLst>
              <a:ext uri="{FF2B5EF4-FFF2-40B4-BE49-F238E27FC236}">
                <a16:creationId xmlns:a16="http://schemas.microsoft.com/office/drawing/2014/main" id="{263F2F69-5ED7-6634-BEAA-F6104812D9B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CDF5634-CC88-8504-AFC1-7386B7825AE8}"/>
              </a:ext>
            </a:extLst>
          </p:cNvPr>
          <p:cNvSpPr>
            <a:spLocks noGrp="1"/>
          </p:cNvSpPr>
          <p:nvPr>
            <p:ph type="sldNum" sz="quarter" idx="12"/>
          </p:nvPr>
        </p:nvSpPr>
        <p:spPr/>
        <p:txBody>
          <a:bodyPr/>
          <a:lstStyle/>
          <a:p>
            <a:fld id="{96D314C3-11D0-4798-84B3-12E638E574B6}" type="slidenum">
              <a:rPr lang="ru-RU" smtClean="0"/>
              <a:t>‹#›</a:t>
            </a:fld>
            <a:endParaRPr lang="ru-RU"/>
          </a:p>
        </p:txBody>
      </p:sp>
    </p:spTree>
    <p:extLst>
      <p:ext uri="{BB962C8B-B14F-4D97-AF65-F5344CB8AC3E}">
        <p14:creationId xmlns:p14="http://schemas.microsoft.com/office/powerpoint/2010/main" val="1636652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C38CAA-A53D-8A9A-8CD2-8E4B5DCC580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111E8138-0491-35F7-1034-E6CA5BE872D4}"/>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64452E6-4CB4-21CB-1724-63BC2011B0D2}"/>
              </a:ext>
            </a:extLst>
          </p:cNvPr>
          <p:cNvSpPr>
            <a:spLocks noGrp="1"/>
          </p:cNvSpPr>
          <p:nvPr>
            <p:ph type="dt" sz="half" idx="10"/>
          </p:nvPr>
        </p:nvSpPr>
        <p:spPr/>
        <p:txBody>
          <a:bodyPr/>
          <a:lstStyle/>
          <a:p>
            <a:fld id="{9D4CB7F3-5C3B-44A9-B0D0-BD2A0E8E537D}" type="datetimeFigureOut">
              <a:rPr lang="ru-RU" smtClean="0"/>
              <a:t>19.10.2023</a:t>
            </a:fld>
            <a:endParaRPr lang="ru-RU"/>
          </a:p>
        </p:txBody>
      </p:sp>
      <p:sp>
        <p:nvSpPr>
          <p:cNvPr id="5" name="Нижний колонтитул 4">
            <a:extLst>
              <a:ext uri="{FF2B5EF4-FFF2-40B4-BE49-F238E27FC236}">
                <a16:creationId xmlns:a16="http://schemas.microsoft.com/office/drawing/2014/main" id="{49B0C98C-7DC2-AA39-713D-FB8BFA5250E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070ADE5-990C-2BE8-FD2C-12DA1C6DF9CF}"/>
              </a:ext>
            </a:extLst>
          </p:cNvPr>
          <p:cNvSpPr>
            <a:spLocks noGrp="1"/>
          </p:cNvSpPr>
          <p:nvPr>
            <p:ph type="sldNum" sz="quarter" idx="12"/>
          </p:nvPr>
        </p:nvSpPr>
        <p:spPr/>
        <p:txBody>
          <a:bodyPr/>
          <a:lstStyle/>
          <a:p>
            <a:fld id="{96D314C3-11D0-4798-84B3-12E638E574B6}" type="slidenum">
              <a:rPr lang="ru-RU" smtClean="0"/>
              <a:t>‹#›</a:t>
            </a:fld>
            <a:endParaRPr lang="ru-RU"/>
          </a:p>
        </p:txBody>
      </p:sp>
    </p:spTree>
    <p:extLst>
      <p:ext uri="{BB962C8B-B14F-4D97-AF65-F5344CB8AC3E}">
        <p14:creationId xmlns:p14="http://schemas.microsoft.com/office/powerpoint/2010/main" val="1005247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243EF7D6-50C6-FA82-E284-435B704F0607}"/>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03769F01-5BFA-FCF9-B765-38F96BF8F008}"/>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2ADA137-80C8-B2C2-EE75-C600007687A3}"/>
              </a:ext>
            </a:extLst>
          </p:cNvPr>
          <p:cNvSpPr>
            <a:spLocks noGrp="1"/>
          </p:cNvSpPr>
          <p:nvPr>
            <p:ph type="dt" sz="half" idx="10"/>
          </p:nvPr>
        </p:nvSpPr>
        <p:spPr/>
        <p:txBody>
          <a:bodyPr/>
          <a:lstStyle/>
          <a:p>
            <a:fld id="{9D4CB7F3-5C3B-44A9-B0D0-BD2A0E8E537D}" type="datetimeFigureOut">
              <a:rPr lang="ru-RU" smtClean="0"/>
              <a:t>19.10.2023</a:t>
            </a:fld>
            <a:endParaRPr lang="ru-RU"/>
          </a:p>
        </p:txBody>
      </p:sp>
      <p:sp>
        <p:nvSpPr>
          <p:cNvPr id="5" name="Нижний колонтитул 4">
            <a:extLst>
              <a:ext uri="{FF2B5EF4-FFF2-40B4-BE49-F238E27FC236}">
                <a16:creationId xmlns:a16="http://schemas.microsoft.com/office/drawing/2014/main" id="{CC74490C-789F-999A-5EFC-2DB1C6A4D0F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9C7D345-F128-0B08-85EC-0564E029A536}"/>
              </a:ext>
            </a:extLst>
          </p:cNvPr>
          <p:cNvSpPr>
            <a:spLocks noGrp="1"/>
          </p:cNvSpPr>
          <p:nvPr>
            <p:ph type="sldNum" sz="quarter" idx="12"/>
          </p:nvPr>
        </p:nvSpPr>
        <p:spPr/>
        <p:txBody>
          <a:bodyPr/>
          <a:lstStyle/>
          <a:p>
            <a:fld id="{96D314C3-11D0-4798-84B3-12E638E574B6}" type="slidenum">
              <a:rPr lang="ru-RU" smtClean="0"/>
              <a:t>‹#›</a:t>
            </a:fld>
            <a:endParaRPr lang="ru-RU"/>
          </a:p>
        </p:txBody>
      </p:sp>
    </p:spTree>
    <p:extLst>
      <p:ext uri="{BB962C8B-B14F-4D97-AF65-F5344CB8AC3E}">
        <p14:creationId xmlns:p14="http://schemas.microsoft.com/office/powerpoint/2010/main" val="2395804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78DC36-BBB2-E118-2900-B4EEE6F1EBE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EBAA987-633E-9352-1D00-CC04E5D1EEB0}"/>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237E51C-4DF2-5987-134E-B4CFA1EDFC8F}"/>
              </a:ext>
            </a:extLst>
          </p:cNvPr>
          <p:cNvSpPr>
            <a:spLocks noGrp="1"/>
          </p:cNvSpPr>
          <p:nvPr>
            <p:ph type="dt" sz="half" idx="10"/>
          </p:nvPr>
        </p:nvSpPr>
        <p:spPr/>
        <p:txBody>
          <a:bodyPr/>
          <a:lstStyle/>
          <a:p>
            <a:fld id="{9D4CB7F3-5C3B-44A9-B0D0-BD2A0E8E537D}" type="datetimeFigureOut">
              <a:rPr lang="ru-RU" smtClean="0"/>
              <a:t>19.10.2023</a:t>
            </a:fld>
            <a:endParaRPr lang="ru-RU"/>
          </a:p>
        </p:txBody>
      </p:sp>
      <p:sp>
        <p:nvSpPr>
          <p:cNvPr id="5" name="Нижний колонтитул 4">
            <a:extLst>
              <a:ext uri="{FF2B5EF4-FFF2-40B4-BE49-F238E27FC236}">
                <a16:creationId xmlns:a16="http://schemas.microsoft.com/office/drawing/2014/main" id="{43FD34F1-7ED1-0C12-0D11-D5F6D0BA2B3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CFB4143-6EA0-8168-8C45-ED4569821843}"/>
              </a:ext>
            </a:extLst>
          </p:cNvPr>
          <p:cNvSpPr>
            <a:spLocks noGrp="1"/>
          </p:cNvSpPr>
          <p:nvPr>
            <p:ph type="sldNum" sz="quarter" idx="12"/>
          </p:nvPr>
        </p:nvSpPr>
        <p:spPr/>
        <p:txBody>
          <a:bodyPr/>
          <a:lstStyle/>
          <a:p>
            <a:fld id="{96D314C3-11D0-4798-84B3-12E638E574B6}" type="slidenum">
              <a:rPr lang="ru-RU" smtClean="0"/>
              <a:t>‹#›</a:t>
            </a:fld>
            <a:endParaRPr lang="ru-RU"/>
          </a:p>
        </p:txBody>
      </p:sp>
    </p:spTree>
    <p:extLst>
      <p:ext uri="{BB962C8B-B14F-4D97-AF65-F5344CB8AC3E}">
        <p14:creationId xmlns:p14="http://schemas.microsoft.com/office/powerpoint/2010/main" val="313448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443817-85A3-5E09-DBE8-7EA6A42DC39D}"/>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29C07AE0-01C7-6900-B21E-FA436AC0B7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6FD56089-DA45-8DE2-2C2C-0A2ECD11F69A}"/>
              </a:ext>
            </a:extLst>
          </p:cNvPr>
          <p:cNvSpPr>
            <a:spLocks noGrp="1"/>
          </p:cNvSpPr>
          <p:nvPr>
            <p:ph type="dt" sz="half" idx="10"/>
          </p:nvPr>
        </p:nvSpPr>
        <p:spPr/>
        <p:txBody>
          <a:bodyPr/>
          <a:lstStyle/>
          <a:p>
            <a:fld id="{9D4CB7F3-5C3B-44A9-B0D0-BD2A0E8E537D}" type="datetimeFigureOut">
              <a:rPr lang="ru-RU" smtClean="0"/>
              <a:t>19.10.2023</a:t>
            </a:fld>
            <a:endParaRPr lang="ru-RU"/>
          </a:p>
        </p:txBody>
      </p:sp>
      <p:sp>
        <p:nvSpPr>
          <p:cNvPr id="5" name="Нижний колонтитул 4">
            <a:extLst>
              <a:ext uri="{FF2B5EF4-FFF2-40B4-BE49-F238E27FC236}">
                <a16:creationId xmlns:a16="http://schemas.microsoft.com/office/drawing/2014/main" id="{44F7F46E-CFC5-F8BE-8799-F12873313A9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2846AA7-BE04-D7E9-56FB-9807868F30AD}"/>
              </a:ext>
            </a:extLst>
          </p:cNvPr>
          <p:cNvSpPr>
            <a:spLocks noGrp="1"/>
          </p:cNvSpPr>
          <p:nvPr>
            <p:ph type="sldNum" sz="quarter" idx="12"/>
          </p:nvPr>
        </p:nvSpPr>
        <p:spPr/>
        <p:txBody>
          <a:bodyPr/>
          <a:lstStyle/>
          <a:p>
            <a:fld id="{96D314C3-11D0-4798-84B3-12E638E574B6}" type="slidenum">
              <a:rPr lang="ru-RU" smtClean="0"/>
              <a:t>‹#›</a:t>
            </a:fld>
            <a:endParaRPr lang="ru-RU"/>
          </a:p>
        </p:txBody>
      </p:sp>
    </p:spTree>
    <p:extLst>
      <p:ext uri="{BB962C8B-B14F-4D97-AF65-F5344CB8AC3E}">
        <p14:creationId xmlns:p14="http://schemas.microsoft.com/office/powerpoint/2010/main" val="1508799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B5197C5-27A6-9992-F29B-DA539E39155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D88F768-1373-57A3-B788-D71717FCC2BC}"/>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8E476924-E355-E510-7F15-6AE58AA3EC26}"/>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DC0DEC4E-97B4-2B8F-0E8E-F6E1AA3352D0}"/>
              </a:ext>
            </a:extLst>
          </p:cNvPr>
          <p:cNvSpPr>
            <a:spLocks noGrp="1"/>
          </p:cNvSpPr>
          <p:nvPr>
            <p:ph type="dt" sz="half" idx="10"/>
          </p:nvPr>
        </p:nvSpPr>
        <p:spPr/>
        <p:txBody>
          <a:bodyPr/>
          <a:lstStyle/>
          <a:p>
            <a:fld id="{9D4CB7F3-5C3B-44A9-B0D0-BD2A0E8E537D}" type="datetimeFigureOut">
              <a:rPr lang="ru-RU" smtClean="0"/>
              <a:t>19.10.2023</a:t>
            </a:fld>
            <a:endParaRPr lang="ru-RU"/>
          </a:p>
        </p:txBody>
      </p:sp>
      <p:sp>
        <p:nvSpPr>
          <p:cNvPr id="6" name="Нижний колонтитул 5">
            <a:extLst>
              <a:ext uri="{FF2B5EF4-FFF2-40B4-BE49-F238E27FC236}">
                <a16:creationId xmlns:a16="http://schemas.microsoft.com/office/drawing/2014/main" id="{33023BF4-18AE-E384-9264-C807AC4ACD8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A46EB4B-C4BD-A208-06DF-B5AE54BC2537}"/>
              </a:ext>
            </a:extLst>
          </p:cNvPr>
          <p:cNvSpPr>
            <a:spLocks noGrp="1"/>
          </p:cNvSpPr>
          <p:nvPr>
            <p:ph type="sldNum" sz="quarter" idx="12"/>
          </p:nvPr>
        </p:nvSpPr>
        <p:spPr/>
        <p:txBody>
          <a:bodyPr/>
          <a:lstStyle/>
          <a:p>
            <a:fld id="{96D314C3-11D0-4798-84B3-12E638E574B6}" type="slidenum">
              <a:rPr lang="ru-RU" smtClean="0"/>
              <a:t>‹#›</a:t>
            </a:fld>
            <a:endParaRPr lang="ru-RU"/>
          </a:p>
        </p:txBody>
      </p:sp>
    </p:spTree>
    <p:extLst>
      <p:ext uri="{BB962C8B-B14F-4D97-AF65-F5344CB8AC3E}">
        <p14:creationId xmlns:p14="http://schemas.microsoft.com/office/powerpoint/2010/main" val="3001136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0CF390-FBD6-4E76-4A75-004779B4B68E}"/>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1A68454C-B561-AC67-E105-B9A24C13D1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D2F2A057-B711-5F3A-1E39-EADF58AC3032}"/>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76D3D2B6-B577-E1AC-69FC-FD7EB93FAD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5C20353B-A09D-F3FF-951D-59CC71C8E2FC}"/>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F79655F1-6681-5C1A-D9CF-6912DE796465}"/>
              </a:ext>
            </a:extLst>
          </p:cNvPr>
          <p:cNvSpPr>
            <a:spLocks noGrp="1"/>
          </p:cNvSpPr>
          <p:nvPr>
            <p:ph type="dt" sz="half" idx="10"/>
          </p:nvPr>
        </p:nvSpPr>
        <p:spPr/>
        <p:txBody>
          <a:bodyPr/>
          <a:lstStyle/>
          <a:p>
            <a:fld id="{9D4CB7F3-5C3B-44A9-B0D0-BD2A0E8E537D}" type="datetimeFigureOut">
              <a:rPr lang="ru-RU" smtClean="0"/>
              <a:t>19.10.2023</a:t>
            </a:fld>
            <a:endParaRPr lang="ru-RU"/>
          </a:p>
        </p:txBody>
      </p:sp>
      <p:sp>
        <p:nvSpPr>
          <p:cNvPr id="8" name="Нижний колонтитул 7">
            <a:extLst>
              <a:ext uri="{FF2B5EF4-FFF2-40B4-BE49-F238E27FC236}">
                <a16:creationId xmlns:a16="http://schemas.microsoft.com/office/drawing/2014/main" id="{EF9C7105-1361-6402-611E-2FFD7CC4ADC3}"/>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752D8A83-8B71-E1FA-7542-7127DB1646E4}"/>
              </a:ext>
            </a:extLst>
          </p:cNvPr>
          <p:cNvSpPr>
            <a:spLocks noGrp="1"/>
          </p:cNvSpPr>
          <p:nvPr>
            <p:ph type="sldNum" sz="quarter" idx="12"/>
          </p:nvPr>
        </p:nvSpPr>
        <p:spPr/>
        <p:txBody>
          <a:bodyPr/>
          <a:lstStyle/>
          <a:p>
            <a:fld id="{96D314C3-11D0-4798-84B3-12E638E574B6}" type="slidenum">
              <a:rPr lang="ru-RU" smtClean="0"/>
              <a:t>‹#›</a:t>
            </a:fld>
            <a:endParaRPr lang="ru-RU"/>
          </a:p>
        </p:txBody>
      </p:sp>
    </p:spTree>
    <p:extLst>
      <p:ext uri="{BB962C8B-B14F-4D97-AF65-F5344CB8AC3E}">
        <p14:creationId xmlns:p14="http://schemas.microsoft.com/office/powerpoint/2010/main" val="518329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4052AE-6182-B16C-0F9E-B23EC3084820}"/>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E0BBCED2-2B74-FF68-CECB-0D1BEED10A68}"/>
              </a:ext>
            </a:extLst>
          </p:cNvPr>
          <p:cNvSpPr>
            <a:spLocks noGrp="1"/>
          </p:cNvSpPr>
          <p:nvPr>
            <p:ph type="dt" sz="half" idx="10"/>
          </p:nvPr>
        </p:nvSpPr>
        <p:spPr/>
        <p:txBody>
          <a:bodyPr/>
          <a:lstStyle/>
          <a:p>
            <a:fld id="{9D4CB7F3-5C3B-44A9-B0D0-BD2A0E8E537D}" type="datetimeFigureOut">
              <a:rPr lang="ru-RU" smtClean="0"/>
              <a:t>19.10.2023</a:t>
            </a:fld>
            <a:endParaRPr lang="ru-RU"/>
          </a:p>
        </p:txBody>
      </p:sp>
      <p:sp>
        <p:nvSpPr>
          <p:cNvPr id="4" name="Нижний колонтитул 3">
            <a:extLst>
              <a:ext uri="{FF2B5EF4-FFF2-40B4-BE49-F238E27FC236}">
                <a16:creationId xmlns:a16="http://schemas.microsoft.com/office/drawing/2014/main" id="{B32D5355-9163-53DB-7850-91566856BA10}"/>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B538B88A-6421-786A-3287-D2740BD25660}"/>
              </a:ext>
            </a:extLst>
          </p:cNvPr>
          <p:cNvSpPr>
            <a:spLocks noGrp="1"/>
          </p:cNvSpPr>
          <p:nvPr>
            <p:ph type="sldNum" sz="quarter" idx="12"/>
          </p:nvPr>
        </p:nvSpPr>
        <p:spPr/>
        <p:txBody>
          <a:bodyPr/>
          <a:lstStyle/>
          <a:p>
            <a:fld id="{96D314C3-11D0-4798-84B3-12E638E574B6}" type="slidenum">
              <a:rPr lang="ru-RU" smtClean="0"/>
              <a:t>‹#›</a:t>
            </a:fld>
            <a:endParaRPr lang="ru-RU"/>
          </a:p>
        </p:txBody>
      </p:sp>
    </p:spTree>
    <p:extLst>
      <p:ext uri="{BB962C8B-B14F-4D97-AF65-F5344CB8AC3E}">
        <p14:creationId xmlns:p14="http://schemas.microsoft.com/office/powerpoint/2010/main" val="3214284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FD4C39FB-0D3E-2269-E2A0-C4B7CFDABB4D}"/>
              </a:ext>
            </a:extLst>
          </p:cNvPr>
          <p:cNvSpPr>
            <a:spLocks noGrp="1"/>
          </p:cNvSpPr>
          <p:nvPr>
            <p:ph type="dt" sz="half" idx="10"/>
          </p:nvPr>
        </p:nvSpPr>
        <p:spPr/>
        <p:txBody>
          <a:bodyPr/>
          <a:lstStyle/>
          <a:p>
            <a:fld id="{9D4CB7F3-5C3B-44A9-B0D0-BD2A0E8E537D}" type="datetimeFigureOut">
              <a:rPr lang="ru-RU" smtClean="0"/>
              <a:t>19.10.2023</a:t>
            </a:fld>
            <a:endParaRPr lang="ru-RU"/>
          </a:p>
        </p:txBody>
      </p:sp>
      <p:sp>
        <p:nvSpPr>
          <p:cNvPr id="3" name="Нижний колонтитул 2">
            <a:extLst>
              <a:ext uri="{FF2B5EF4-FFF2-40B4-BE49-F238E27FC236}">
                <a16:creationId xmlns:a16="http://schemas.microsoft.com/office/drawing/2014/main" id="{2B3C81CD-6F4D-9F35-C082-9C219F9D15DE}"/>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9F67EA5A-93DD-3987-EB48-A84133F8D12D}"/>
              </a:ext>
            </a:extLst>
          </p:cNvPr>
          <p:cNvSpPr>
            <a:spLocks noGrp="1"/>
          </p:cNvSpPr>
          <p:nvPr>
            <p:ph type="sldNum" sz="quarter" idx="12"/>
          </p:nvPr>
        </p:nvSpPr>
        <p:spPr/>
        <p:txBody>
          <a:bodyPr/>
          <a:lstStyle/>
          <a:p>
            <a:fld id="{96D314C3-11D0-4798-84B3-12E638E574B6}" type="slidenum">
              <a:rPr lang="ru-RU" smtClean="0"/>
              <a:t>‹#›</a:t>
            </a:fld>
            <a:endParaRPr lang="ru-RU"/>
          </a:p>
        </p:txBody>
      </p:sp>
    </p:spTree>
    <p:extLst>
      <p:ext uri="{BB962C8B-B14F-4D97-AF65-F5344CB8AC3E}">
        <p14:creationId xmlns:p14="http://schemas.microsoft.com/office/powerpoint/2010/main" val="2513342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E8E122-B748-EDC9-AAC1-838CB56F067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894DBFA3-5E47-AFF0-D6C1-823CEA889A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77910369-6B50-6B7F-57C0-DEC4DDBA9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16DFD57F-0777-20DF-D5DC-43302030B915}"/>
              </a:ext>
            </a:extLst>
          </p:cNvPr>
          <p:cNvSpPr>
            <a:spLocks noGrp="1"/>
          </p:cNvSpPr>
          <p:nvPr>
            <p:ph type="dt" sz="half" idx="10"/>
          </p:nvPr>
        </p:nvSpPr>
        <p:spPr/>
        <p:txBody>
          <a:bodyPr/>
          <a:lstStyle/>
          <a:p>
            <a:fld id="{9D4CB7F3-5C3B-44A9-B0D0-BD2A0E8E537D}" type="datetimeFigureOut">
              <a:rPr lang="ru-RU" smtClean="0"/>
              <a:t>19.10.2023</a:t>
            </a:fld>
            <a:endParaRPr lang="ru-RU"/>
          </a:p>
        </p:txBody>
      </p:sp>
      <p:sp>
        <p:nvSpPr>
          <p:cNvPr id="6" name="Нижний колонтитул 5">
            <a:extLst>
              <a:ext uri="{FF2B5EF4-FFF2-40B4-BE49-F238E27FC236}">
                <a16:creationId xmlns:a16="http://schemas.microsoft.com/office/drawing/2014/main" id="{B09E173A-7C60-A95A-8923-667E518E983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779B5DC-CDE6-B505-6248-FA6F86C61362}"/>
              </a:ext>
            </a:extLst>
          </p:cNvPr>
          <p:cNvSpPr>
            <a:spLocks noGrp="1"/>
          </p:cNvSpPr>
          <p:nvPr>
            <p:ph type="sldNum" sz="quarter" idx="12"/>
          </p:nvPr>
        </p:nvSpPr>
        <p:spPr/>
        <p:txBody>
          <a:bodyPr/>
          <a:lstStyle/>
          <a:p>
            <a:fld id="{96D314C3-11D0-4798-84B3-12E638E574B6}" type="slidenum">
              <a:rPr lang="ru-RU" smtClean="0"/>
              <a:t>‹#›</a:t>
            </a:fld>
            <a:endParaRPr lang="ru-RU"/>
          </a:p>
        </p:txBody>
      </p:sp>
    </p:spTree>
    <p:extLst>
      <p:ext uri="{BB962C8B-B14F-4D97-AF65-F5344CB8AC3E}">
        <p14:creationId xmlns:p14="http://schemas.microsoft.com/office/powerpoint/2010/main" val="2723245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BEAC1C-79F7-D394-2130-FEA58758F7B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3421581F-9A70-71BE-3B4E-82DEF5D2E4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02C5B58B-3987-2F5B-1356-1717D04A9F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38273D4-6262-49F7-DDC1-2664B1E6F3CC}"/>
              </a:ext>
            </a:extLst>
          </p:cNvPr>
          <p:cNvSpPr>
            <a:spLocks noGrp="1"/>
          </p:cNvSpPr>
          <p:nvPr>
            <p:ph type="dt" sz="half" idx="10"/>
          </p:nvPr>
        </p:nvSpPr>
        <p:spPr/>
        <p:txBody>
          <a:bodyPr/>
          <a:lstStyle/>
          <a:p>
            <a:fld id="{9D4CB7F3-5C3B-44A9-B0D0-BD2A0E8E537D}" type="datetimeFigureOut">
              <a:rPr lang="ru-RU" smtClean="0"/>
              <a:t>19.10.2023</a:t>
            </a:fld>
            <a:endParaRPr lang="ru-RU"/>
          </a:p>
        </p:txBody>
      </p:sp>
      <p:sp>
        <p:nvSpPr>
          <p:cNvPr id="6" name="Нижний колонтитул 5">
            <a:extLst>
              <a:ext uri="{FF2B5EF4-FFF2-40B4-BE49-F238E27FC236}">
                <a16:creationId xmlns:a16="http://schemas.microsoft.com/office/drawing/2014/main" id="{F3F05D75-EEF6-988A-E2E5-EB5A4540D85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7E40B49-8339-5FFD-6A8D-5163C88E1576}"/>
              </a:ext>
            </a:extLst>
          </p:cNvPr>
          <p:cNvSpPr>
            <a:spLocks noGrp="1"/>
          </p:cNvSpPr>
          <p:nvPr>
            <p:ph type="sldNum" sz="quarter" idx="12"/>
          </p:nvPr>
        </p:nvSpPr>
        <p:spPr/>
        <p:txBody>
          <a:bodyPr/>
          <a:lstStyle/>
          <a:p>
            <a:fld id="{96D314C3-11D0-4798-84B3-12E638E574B6}" type="slidenum">
              <a:rPr lang="ru-RU" smtClean="0"/>
              <a:t>‹#›</a:t>
            </a:fld>
            <a:endParaRPr lang="ru-RU"/>
          </a:p>
        </p:txBody>
      </p:sp>
    </p:spTree>
    <p:extLst>
      <p:ext uri="{BB962C8B-B14F-4D97-AF65-F5344CB8AC3E}">
        <p14:creationId xmlns:p14="http://schemas.microsoft.com/office/powerpoint/2010/main" val="2938261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0D93F2-BE3C-47B8-BCEC-9667B42950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8456D5BD-02A4-5CB2-FCC7-9837CCCC95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BE33BC1-6F8B-49D0-AE93-497EBE7D84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4CB7F3-5C3B-44A9-B0D0-BD2A0E8E537D}" type="datetimeFigureOut">
              <a:rPr lang="ru-RU" smtClean="0"/>
              <a:t>19.10.2023</a:t>
            </a:fld>
            <a:endParaRPr lang="ru-RU"/>
          </a:p>
        </p:txBody>
      </p:sp>
      <p:sp>
        <p:nvSpPr>
          <p:cNvPr id="5" name="Нижний колонтитул 4">
            <a:extLst>
              <a:ext uri="{FF2B5EF4-FFF2-40B4-BE49-F238E27FC236}">
                <a16:creationId xmlns:a16="http://schemas.microsoft.com/office/drawing/2014/main" id="{B6B55737-1132-63A5-3A0B-BFD1F698F7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4D2B54CE-268F-469F-83BE-BDE6179FEC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314C3-11D0-4798-84B3-12E638E574B6}" type="slidenum">
              <a:rPr lang="ru-RU" smtClean="0"/>
              <a:t>‹#›</a:t>
            </a:fld>
            <a:endParaRPr lang="ru-RU"/>
          </a:p>
        </p:txBody>
      </p:sp>
    </p:spTree>
    <p:extLst>
      <p:ext uri="{BB962C8B-B14F-4D97-AF65-F5344CB8AC3E}">
        <p14:creationId xmlns:p14="http://schemas.microsoft.com/office/powerpoint/2010/main" val="2038359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5065B6D0-3B2A-9BA4-0A38-FAE6A7663164}"/>
              </a:ext>
            </a:extLst>
          </p:cNvPr>
          <p:cNvPicPr>
            <a:picLocks noChangeAspect="1"/>
          </p:cNvPicPr>
          <p:nvPr/>
        </p:nvPicPr>
        <p:blipFill>
          <a:blip r:embed="rId2"/>
          <a:stretch>
            <a:fillRect/>
          </a:stretch>
        </p:blipFill>
        <p:spPr>
          <a:xfrm>
            <a:off x="0" y="0"/>
            <a:ext cx="12155425" cy="6858000"/>
          </a:xfrm>
          <a:prstGeom prst="rect">
            <a:avLst/>
          </a:prstGeom>
        </p:spPr>
      </p:pic>
      <p:sp>
        <p:nvSpPr>
          <p:cNvPr id="6" name="TextBox 5">
            <a:extLst>
              <a:ext uri="{FF2B5EF4-FFF2-40B4-BE49-F238E27FC236}">
                <a16:creationId xmlns:a16="http://schemas.microsoft.com/office/drawing/2014/main" id="{44AC17FE-F5DB-FF10-BF34-BB3C289CD668}"/>
              </a:ext>
            </a:extLst>
          </p:cNvPr>
          <p:cNvSpPr txBox="1"/>
          <p:nvPr/>
        </p:nvSpPr>
        <p:spPr>
          <a:xfrm>
            <a:off x="833535" y="625808"/>
            <a:ext cx="10524930"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400" b="1"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rPr>
              <a:t>Приглашение на обед в племя северян</a:t>
            </a:r>
          </a:p>
        </p:txBody>
      </p:sp>
      <p:pic>
        <p:nvPicPr>
          <p:cNvPr id="2" name="Picture 1">
            <a:extLst>
              <a:ext uri="{FF2B5EF4-FFF2-40B4-BE49-F238E27FC236}">
                <a16:creationId xmlns:a16="http://schemas.microsoft.com/office/drawing/2014/main" id="{8814AF75-E5FE-0937-8C89-A399EB0B2B0D}"/>
              </a:ext>
            </a:extLst>
          </p:cNvPr>
          <p:cNvPicPr>
            <a:picLocks noChangeAspect="1"/>
          </p:cNvPicPr>
          <p:nvPr/>
        </p:nvPicPr>
        <p:blipFill>
          <a:blip r:embed="rId3"/>
          <a:stretch>
            <a:fillRect/>
          </a:stretch>
        </p:blipFill>
        <p:spPr>
          <a:xfrm>
            <a:off x="884923" y="1395249"/>
            <a:ext cx="4633008" cy="4401358"/>
          </a:xfrm>
          <a:prstGeom prst="rect">
            <a:avLst/>
          </a:prstGeom>
        </p:spPr>
      </p:pic>
      <p:sp>
        <p:nvSpPr>
          <p:cNvPr id="5" name="TextBox 4">
            <a:extLst>
              <a:ext uri="{FF2B5EF4-FFF2-40B4-BE49-F238E27FC236}">
                <a16:creationId xmlns:a16="http://schemas.microsoft.com/office/drawing/2014/main" id="{435BDD89-E3FB-D378-4F46-88E3B5576041}"/>
              </a:ext>
            </a:extLst>
          </p:cNvPr>
          <p:cNvSpPr txBox="1"/>
          <p:nvPr/>
        </p:nvSpPr>
        <p:spPr>
          <a:xfrm>
            <a:off x="5754414" y="1395248"/>
            <a:ext cx="5299998" cy="4154984"/>
          </a:xfrm>
          <a:prstGeom prst="rect">
            <a:avLst/>
          </a:prstGeom>
          <a:noFill/>
        </p:spPr>
        <p:txBody>
          <a:bodyPr wrap="square">
            <a:spAutoFit/>
          </a:bodyPr>
          <a:lstStyle/>
          <a:p>
            <a:r>
              <a:rPr lang="ru-RU" sz="2400" dirty="0">
                <a:latin typeface="Times New Roman" panose="02020603050405020304" pitchFamily="18" charset="0"/>
                <a:cs typeface="Times New Roman" panose="02020603050405020304" pitchFamily="18" charset="0"/>
              </a:rPr>
              <a:t>Во второй половине VIII в. н.э. на левом берегу Днепра, включая территорию современной Курской области, селятся группы славян. Этот славянский союз племен принято называть «северяне». Так как время было не спокойное, то в IX веке для обороны своих городищ на территории Курского края складывается крупнейшее политическое объединение северян  - «Посемье». </a:t>
            </a:r>
          </a:p>
        </p:txBody>
      </p:sp>
    </p:spTree>
    <p:extLst>
      <p:ext uri="{BB962C8B-B14F-4D97-AF65-F5344CB8AC3E}">
        <p14:creationId xmlns:p14="http://schemas.microsoft.com/office/powerpoint/2010/main" val="1719887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23406E-8A6E-8416-5B85-1291335261D6}"/>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11EE181A-F651-23C2-F706-C8368822FB45}"/>
              </a:ext>
            </a:extLst>
          </p:cNvPr>
          <p:cNvSpPr>
            <a:spLocks noGrp="1"/>
          </p:cNvSpPr>
          <p:nvPr>
            <p:ph idx="1"/>
          </p:nvPr>
        </p:nvSpPr>
        <p:spPr/>
        <p:txBody>
          <a:bodyPr/>
          <a:lstStyle/>
          <a:p>
            <a:endParaRPr lang="ru-RU"/>
          </a:p>
        </p:txBody>
      </p:sp>
      <p:pic>
        <p:nvPicPr>
          <p:cNvPr id="4" name="Рисунок 3">
            <a:extLst>
              <a:ext uri="{FF2B5EF4-FFF2-40B4-BE49-F238E27FC236}">
                <a16:creationId xmlns:a16="http://schemas.microsoft.com/office/drawing/2014/main" id="{9C3E5A0A-AD1B-B4AC-CB30-8788B5235FF3}"/>
              </a:ext>
            </a:extLst>
          </p:cNvPr>
          <p:cNvPicPr>
            <a:picLocks noChangeAspect="1"/>
          </p:cNvPicPr>
          <p:nvPr/>
        </p:nvPicPr>
        <p:blipFill>
          <a:blip r:embed="rId2"/>
          <a:stretch>
            <a:fillRect/>
          </a:stretch>
        </p:blipFill>
        <p:spPr>
          <a:xfrm>
            <a:off x="0" y="-173421"/>
            <a:ext cx="12155425" cy="6858000"/>
          </a:xfrm>
          <a:prstGeom prst="rect">
            <a:avLst/>
          </a:prstGeom>
        </p:spPr>
      </p:pic>
      <p:pic>
        <p:nvPicPr>
          <p:cNvPr id="7" name="Picture 6">
            <a:extLst>
              <a:ext uri="{FF2B5EF4-FFF2-40B4-BE49-F238E27FC236}">
                <a16:creationId xmlns:a16="http://schemas.microsoft.com/office/drawing/2014/main" id="{6146FCA4-B1D0-C654-0064-C533CB2A10A7}"/>
              </a:ext>
            </a:extLst>
          </p:cNvPr>
          <p:cNvPicPr>
            <a:picLocks noChangeAspect="1"/>
          </p:cNvPicPr>
          <p:nvPr/>
        </p:nvPicPr>
        <p:blipFill>
          <a:blip r:embed="rId3"/>
          <a:stretch>
            <a:fillRect/>
          </a:stretch>
        </p:blipFill>
        <p:spPr>
          <a:xfrm>
            <a:off x="948559" y="523382"/>
            <a:ext cx="6099095" cy="4994549"/>
          </a:xfrm>
          <a:prstGeom prst="rect">
            <a:avLst/>
          </a:prstGeom>
        </p:spPr>
      </p:pic>
      <p:sp>
        <p:nvSpPr>
          <p:cNvPr id="9" name="TextBox 8">
            <a:extLst>
              <a:ext uri="{FF2B5EF4-FFF2-40B4-BE49-F238E27FC236}">
                <a16:creationId xmlns:a16="http://schemas.microsoft.com/office/drawing/2014/main" id="{163E9BB9-B3B6-1A03-EA7A-DF884093F959}"/>
              </a:ext>
            </a:extLst>
          </p:cNvPr>
          <p:cNvSpPr txBox="1"/>
          <p:nvPr/>
        </p:nvSpPr>
        <p:spPr>
          <a:xfrm>
            <a:off x="7102833" y="820053"/>
            <a:ext cx="4195787" cy="4401205"/>
          </a:xfrm>
          <a:prstGeom prst="rect">
            <a:avLst/>
          </a:prstGeom>
          <a:noFill/>
        </p:spPr>
        <p:txBody>
          <a:bodyPr wrap="square">
            <a:spAutoFit/>
          </a:bodyPr>
          <a:lstStyle/>
          <a:p>
            <a:r>
              <a:rPr lang="ru-RU" sz="2800" dirty="0">
                <a:latin typeface="Times New Roman" panose="02020603050405020304" pitchFamily="18" charset="0"/>
                <a:cs typeface="Times New Roman" panose="02020603050405020304" pitchFamily="18" charset="0"/>
              </a:rPr>
              <a:t>Перед вами  карта Поднепровья. По географическим объектам определите место расселения северян. Предположите, как природно-климатические условия Посемья повлияли на занятия и быт славянских племен.</a:t>
            </a:r>
          </a:p>
        </p:txBody>
      </p:sp>
    </p:spTree>
    <p:extLst>
      <p:ext uri="{BB962C8B-B14F-4D97-AF65-F5344CB8AC3E}">
        <p14:creationId xmlns:p14="http://schemas.microsoft.com/office/powerpoint/2010/main" val="2060940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5065B6D0-3B2A-9BA4-0A38-FAE6A7663164}"/>
              </a:ext>
            </a:extLst>
          </p:cNvPr>
          <p:cNvPicPr>
            <a:picLocks noChangeAspect="1"/>
          </p:cNvPicPr>
          <p:nvPr/>
        </p:nvPicPr>
        <p:blipFill>
          <a:blip r:embed="rId2"/>
          <a:stretch>
            <a:fillRect/>
          </a:stretch>
        </p:blipFill>
        <p:spPr>
          <a:xfrm>
            <a:off x="0" y="0"/>
            <a:ext cx="12155425" cy="6858000"/>
          </a:xfrm>
          <a:prstGeom prst="rect">
            <a:avLst/>
          </a:prstGeom>
        </p:spPr>
      </p:pic>
      <p:sp>
        <p:nvSpPr>
          <p:cNvPr id="3" name="TextBox 2">
            <a:extLst>
              <a:ext uri="{FF2B5EF4-FFF2-40B4-BE49-F238E27FC236}">
                <a16:creationId xmlns:a16="http://schemas.microsoft.com/office/drawing/2014/main" id="{77585237-47A0-D4D6-37BC-432C72091038}"/>
              </a:ext>
            </a:extLst>
          </p:cNvPr>
          <p:cNvSpPr txBox="1"/>
          <p:nvPr/>
        </p:nvSpPr>
        <p:spPr>
          <a:xfrm>
            <a:off x="6939037" y="3998992"/>
            <a:ext cx="3941079" cy="1200329"/>
          </a:xfrm>
          <a:prstGeom prst="rect">
            <a:avLst/>
          </a:prstGeom>
          <a:noFill/>
        </p:spPr>
        <p:txBody>
          <a:bodyPr wrap="square" rtlCol="0">
            <a:spAutoFit/>
          </a:bodyPr>
          <a:lstStyle/>
          <a:p>
            <a:r>
              <a:rPr lang="ru-RU" dirty="0"/>
              <a:t>Рассмотрите рисунок. Составьте рассказ о жизни в городище от имени любого персонажа, который видите на изображении.</a:t>
            </a:r>
          </a:p>
        </p:txBody>
      </p:sp>
      <p:sp>
        <p:nvSpPr>
          <p:cNvPr id="2" name="TextBox 1">
            <a:extLst>
              <a:ext uri="{FF2B5EF4-FFF2-40B4-BE49-F238E27FC236}">
                <a16:creationId xmlns:a16="http://schemas.microsoft.com/office/drawing/2014/main" id="{53F107A3-A472-4318-EBB3-CE3E24B16ECE}"/>
              </a:ext>
            </a:extLst>
          </p:cNvPr>
          <p:cNvSpPr txBox="1"/>
          <p:nvPr/>
        </p:nvSpPr>
        <p:spPr>
          <a:xfrm>
            <a:off x="7002662" y="1104683"/>
            <a:ext cx="4453124" cy="1754326"/>
          </a:xfrm>
          <a:prstGeom prst="rect">
            <a:avLst/>
          </a:prstGeom>
          <a:noFill/>
        </p:spPr>
        <p:txBody>
          <a:bodyPr wrap="square" rtlCol="0">
            <a:spAutoFit/>
          </a:bodyPr>
          <a:lstStyle/>
          <a:p>
            <a:r>
              <a:rPr lang="ru-RU" b="1" dirty="0"/>
              <a:t>Северянские городища располагались на расстоянии шести-восьми килолметров друг от друга и образовывали таким образом несколько защитных линий. Часто при постройке крепостей северяне использовали скифские укрепления. </a:t>
            </a:r>
          </a:p>
        </p:txBody>
      </p:sp>
      <p:pic>
        <p:nvPicPr>
          <p:cNvPr id="7" name="Picture 6">
            <a:extLst>
              <a:ext uri="{FF2B5EF4-FFF2-40B4-BE49-F238E27FC236}">
                <a16:creationId xmlns:a16="http://schemas.microsoft.com/office/drawing/2014/main" id="{3D125C1F-9861-8FA9-2A2A-6DB74AEDA5DA}"/>
              </a:ext>
            </a:extLst>
          </p:cNvPr>
          <p:cNvPicPr>
            <a:picLocks noChangeAspect="1"/>
          </p:cNvPicPr>
          <p:nvPr/>
        </p:nvPicPr>
        <p:blipFill>
          <a:blip r:embed="rId3"/>
          <a:stretch>
            <a:fillRect/>
          </a:stretch>
        </p:blipFill>
        <p:spPr>
          <a:xfrm>
            <a:off x="1016685" y="789577"/>
            <a:ext cx="5745086" cy="4208092"/>
          </a:xfrm>
          <a:prstGeom prst="rect">
            <a:avLst/>
          </a:prstGeom>
        </p:spPr>
      </p:pic>
    </p:spTree>
    <p:extLst>
      <p:ext uri="{BB962C8B-B14F-4D97-AF65-F5344CB8AC3E}">
        <p14:creationId xmlns:p14="http://schemas.microsoft.com/office/powerpoint/2010/main" val="4201255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5065B6D0-3B2A-9BA4-0A38-FAE6A7663164}"/>
              </a:ext>
            </a:extLst>
          </p:cNvPr>
          <p:cNvPicPr>
            <a:picLocks noChangeAspect="1"/>
          </p:cNvPicPr>
          <p:nvPr/>
        </p:nvPicPr>
        <p:blipFill>
          <a:blip r:embed="rId2"/>
          <a:stretch>
            <a:fillRect/>
          </a:stretch>
        </p:blipFill>
        <p:spPr>
          <a:xfrm>
            <a:off x="36575" y="0"/>
            <a:ext cx="12155425" cy="6858000"/>
          </a:xfrm>
          <a:prstGeom prst="rect">
            <a:avLst/>
          </a:prstGeom>
        </p:spPr>
      </p:pic>
      <p:pic>
        <p:nvPicPr>
          <p:cNvPr id="6" name="Picture 5">
            <a:extLst>
              <a:ext uri="{FF2B5EF4-FFF2-40B4-BE49-F238E27FC236}">
                <a16:creationId xmlns:a16="http://schemas.microsoft.com/office/drawing/2014/main" id="{1EB8F75E-2832-F812-DC40-D6BB9884A62D}"/>
              </a:ext>
            </a:extLst>
          </p:cNvPr>
          <p:cNvPicPr>
            <a:picLocks noChangeAspect="1"/>
          </p:cNvPicPr>
          <p:nvPr/>
        </p:nvPicPr>
        <p:blipFill>
          <a:blip r:embed="rId3"/>
          <a:stretch>
            <a:fillRect/>
          </a:stretch>
        </p:blipFill>
        <p:spPr>
          <a:xfrm>
            <a:off x="759692" y="882701"/>
            <a:ext cx="6224434" cy="4677320"/>
          </a:xfrm>
          <a:prstGeom prst="rect">
            <a:avLst/>
          </a:prstGeom>
        </p:spPr>
      </p:pic>
      <p:sp>
        <p:nvSpPr>
          <p:cNvPr id="10" name="TextBox 9">
            <a:extLst>
              <a:ext uri="{FF2B5EF4-FFF2-40B4-BE49-F238E27FC236}">
                <a16:creationId xmlns:a16="http://schemas.microsoft.com/office/drawing/2014/main" id="{80DD0F24-1047-28DD-AE13-3689EDA6BE03}"/>
              </a:ext>
            </a:extLst>
          </p:cNvPr>
          <p:cNvSpPr txBox="1"/>
          <p:nvPr/>
        </p:nvSpPr>
        <p:spPr>
          <a:xfrm>
            <a:off x="6984125" y="882701"/>
            <a:ext cx="4162095" cy="5262979"/>
          </a:xfrm>
          <a:prstGeom prst="rect">
            <a:avLst/>
          </a:prstGeom>
          <a:noFill/>
        </p:spPr>
        <p:txBody>
          <a:bodyPr wrap="square">
            <a:spAutoFit/>
          </a:bodyPr>
          <a:lstStyle/>
          <a:p>
            <a:r>
              <a:rPr lang="ru-RU" sz="2800" dirty="0">
                <a:latin typeface="Times New Roman" panose="02020603050405020304" pitchFamily="18" charset="0"/>
                <a:cs typeface="Times New Roman" panose="02020603050405020304" pitchFamily="18" charset="0"/>
              </a:rPr>
              <a:t>1. Рассмотрите иллюстрацию. Как вы думаете, какие ремесла были распространены среди жителей Посемья. Свой ответ поясните.</a:t>
            </a:r>
          </a:p>
          <a:p>
            <a:r>
              <a:rPr lang="ru-RU" sz="2800">
                <a:latin typeface="Times New Roman" panose="02020603050405020304" pitchFamily="18" charset="0"/>
                <a:cs typeface="Times New Roman" panose="02020603050405020304" pitchFamily="18" charset="0"/>
              </a:rPr>
              <a:t>2. Если </a:t>
            </a:r>
            <a:r>
              <a:rPr lang="ru-RU" sz="2800" dirty="0">
                <a:latin typeface="Times New Roman" panose="02020603050405020304" pitchFamily="18" charset="0"/>
                <a:cs typeface="Times New Roman" panose="02020603050405020304" pitchFamily="18" charset="0"/>
              </a:rPr>
              <a:t>бы вы были путешественником и посетили жилище северян, какую запись Вы оставили бы в своем путевом дневнике?</a:t>
            </a:r>
          </a:p>
        </p:txBody>
      </p:sp>
    </p:spTree>
    <p:extLst>
      <p:ext uri="{BB962C8B-B14F-4D97-AF65-F5344CB8AC3E}">
        <p14:creationId xmlns:p14="http://schemas.microsoft.com/office/powerpoint/2010/main" val="85143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5065B6D0-3B2A-9BA4-0A38-FAE6A7663164}"/>
              </a:ext>
            </a:extLst>
          </p:cNvPr>
          <p:cNvPicPr>
            <a:picLocks noChangeAspect="1"/>
          </p:cNvPicPr>
          <p:nvPr/>
        </p:nvPicPr>
        <p:blipFill>
          <a:blip r:embed="rId2"/>
          <a:stretch>
            <a:fillRect/>
          </a:stretch>
        </p:blipFill>
        <p:spPr>
          <a:xfrm>
            <a:off x="56350" y="-285068"/>
            <a:ext cx="12155425" cy="6858000"/>
          </a:xfrm>
          <a:prstGeom prst="rect">
            <a:avLst/>
          </a:prstGeom>
        </p:spPr>
      </p:pic>
      <p:sp>
        <p:nvSpPr>
          <p:cNvPr id="7" name="TextBox 6">
            <a:extLst>
              <a:ext uri="{FF2B5EF4-FFF2-40B4-BE49-F238E27FC236}">
                <a16:creationId xmlns:a16="http://schemas.microsoft.com/office/drawing/2014/main" id="{DF69CD39-7E3B-7AE7-D653-DF41F1C9465D}"/>
              </a:ext>
            </a:extLst>
          </p:cNvPr>
          <p:cNvSpPr txBox="1"/>
          <p:nvPr/>
        </p:nvSpPr>
        <p:spPr>
          <a:xfrm>
            <a:off x="2355994" y="4430110"/>
            <a:ext cx="3515003" cy="369332"/>
          </a:xfrm>
          <a:prstGeom prst="rect">
            <a:avLst/>
          </a:prstGeom>
          <a:noFill/>
        </p:spPr>
        <p:txBody>
          <a:bodyPr wrap="square">
            <a:spAutoFit/>
          </a:bodyPr>
          <a:lstStyle/>
          <a:p>
            <a:r>
              <a:rPr lang="ru-RU" dirty="0"/>
              <a:t>Славянская лепная керамика</a:t>
            </a:r>
          </a:p>
        </p:txBody>
      </p:sp>
      <p:pic>
        <p:nvPicPr>
          <p:cNvPr id="2" name="Picture 1">
            <a:extLst>
              <a:ext uri="{FF2B5EF4-FFF2-40B4-BE49-F238E27FC236}">
                <a16:creationId xmlns:a16="http://schemas.microsoft.com/office/drawing/2014/main" id="{DB1B2A03-8722-495B-4F31-537E604A1022}"/>
              </a:ext>
            </a:extLst>
          </p:cNvPr>
          <p:cNvPicPr>
            <a:picLocks noChangeAspect="1"/>
          </p:cNvPicPr>
          <p:nvPr/>
        </p:nvPicPr>
        <p:blipFill>
          <a:blip r:embed="rId3"/>
          <a:stretch>
            <a:fillRect/>
          </a:stretch>
        </p:blipFill>
        <p:spPr>
          <a:xfrm>
            <a:off x="1008025" y="819243"/>
            <a:ext cx="5126038" cy="3610867"/>
          </a:xfrm>
          <a:prstGeom prst="rect">
            <a:avLst/>
          </a:prstGeom>
        </p:spPr>
      </p:pic>
      <p:pic>
        <p:nvPicPr>
          <p:cNvPr id="3" name="Picture 2">
            <a:extLst>
              <a:ext uri="{FF2B5EF4-FFF2-40B4-BE49-F238E27FC236}">
                <a16:creationId xmlns:a16="http://schemas.microsoft.com/office/drawing/2014/main" id="{59CEB370-9C64-5DFC-13E2-BF58ED48A610}"/>
              </a:ext>
            </a:extLst>
          </p:cNvPr>
          <p:cNvPicPr>
            <a:picLocks noChangeAspect="1"/>
          </p:cNvPicPr>
          <p:nvPr/>
        </p:nvPicPr>
        <p:blipFill>
          <a:blip r:embed="rId4"/>
          <a:stretch>
            <a:fillRect/>
          </a:stretch>
        </p:blipFill>
        <p:spPr>
          <a:xfrm>
            <a:off x="6775349" y="540525"/>
            <a:ext cx="4785775" cy="3889585"/>
          </a:xfrm>
          <a:prstGeom prst="rect">
            <a:avLst/>
          </a:prstGeom>
        </p:spPr>
      </p:pic>
      <p:sp>
        <p:nvSpPr>
          <p:cNvPr id="9" name="TextBox 8">
            <a:extLst>
              <a:ext uri="{FF2B5EF4-FFF2-40B4-BE49-F238E27FC236}">
                <a16:creationId xmlns:a16="http://schemas.microsoft.com/office/drawing/2014/main" id="{63A162E8-92FA-CA4F-DB42-24C60FBC0B4A}"/>
              </a:ext>
            </a:extLst>
          </p:cNvPr>
          <p:cNvSpPr txBox="1"/>
          <p:nvPr/>
        </p:nvSpPr>
        <p:spPr>
          <a:xfrm>
            <a:off x="7065010" y="4430110"/>
            <a:ext cx="3515003" cy="369332"/>
          </a:xfrm>
          <a:prstGeom prst="rect">
            <a:avLst/>
          </a:prstGeom>
          <a:noFill/>
        </p:spPr>
        <p:txBody>
          <a:bodyPr wrap="square">
            <a:spAutoFit/>
          </a:bodyPr>
          <a:lstStyle/>
          <a:p>
            <a:r>
              <a:rPr lang="ru-RU" dirty="0"/>
              <a:t>Круговая керамика черняховцев</a:t>
            </a:r>
          </a:p>
        </p:txBody>
      </p:sp>
    </p:spTree>
    <p:extLst>
      <p:ext uri="{BB962C8B-B14F-4D97-AF65-F5344CB8AC3E}">
        <p14:creationId xmlns:p14="http://schemas.microsoft.com/office/powerpoint/2010/main" val="159678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5065B6D0-3B2A-9BA4-0A38-FAE6A7663164}"/>
              </a:ext>
            </a:extLst>
          </p:cNvPr>
          <p:cNvPicPr>
            <a:picLocks noChangeAspect="1"/>
          </p:cNvPicPr>
          <p:nvPr/>
        </p:nvPicPr>
        <p:blipFill>
          <a:blip r:embed="rId2"/>
          <a:stretch>
            <a:fillRect/>
          </a:stretch>
        </p:blipFill>
        <p:spPr>
          <a:xfrm>
            <a:off x="0" y="0"/>
            <a:ext cx="12155425" cy="6858000"/>
          </a:xfrm>
          <a:prstGeom prst="rect">
            <a:avLst/>
          </a:prstGeom>
        </p:spPr>
      </p:pic>
      <p:sp>
        <p:nvSpPr>
          <p:cNvPr id="10" name="TextBox 9">
            <a:extLst>
              <a:ext uri="{FF2B5EF4-FFF2-40B4-BE49-F238E27FC236}">
                <a16:creationId xmlns:a16="http://schemas.microsoft.com/office/drawing/2014/main" id="{F5BA8AC7-9859-D7D9-6572-364CF8FBFE52}"/>
              </a:ext>
            </a:extLst>
          </p:cNvPr>
          <p:cNvSpPr txBox="1"/>
          <p:nvPr/>
        </p:nvSpPr>
        <p:spPr>
          <a:xfrm>
            <a:off x="6961587" y="917792"/>
            <a:ext cx="4369366" cy="1815882"/>
          </a:xfrm>
          <a:prstGeom prst="rect">
            <a:avLst/>
          </a:prstGeom>
          <a:noFill/>
        </p:spPr>
        <p:txBody>
          <a:bodyPr wrap="square">
            <a:spAutoFit/>
          </a:bodyPr>
          <a:lstStyle/>
          <a:p>
            <a:pPr algn="just"/>
            <a:r>
              <a:rPr lang="ru-RU" sz="2800" dirty="0">
                <a:latin typeface="Times New Roman" panose="02020603050405020304" pitchFamily="18" charset="0"/>
                <a:cs typeface="Times New Roman" panose="02020603050405020304" pitchFamily="18" charset="0"/>
              </a:rPr>
              <a:t>Используя информацию из иллюстрации, составь праздничное и ежедневное меню семьи северян.</a:t>
            </a:r>
          </a:p>
        </p:txBody>
      </p:sp>
      <p:pic>
        <p:nvPicPr>
          <p:cNvPr id="2" name="Picture 1">
            <a:extLst>
              <a:ext uri="{FF2B5EF4-FFF2-40B4-BE49-F238E27FC236}">
                <a16:creationId xmlns:a16="http://schemas.microsoft.com/office/drawing/2014/main" id="{C99F21BE-1C28-FA69-F138-1899C983565F}"/>
              </a:ext>
            </a:extLst>
          </p:cNvPr>
          <p:cNvPicPr>
            <a:picLocks noChangeAspect="1"/>
          </p:cNvPicPr>
          <p:nvPr/>
        </p:nvPicPr>
        <p:blipFill>
          <a:blip r:embed="rId3"/>
          <a:stretch>
            <a:fillRect/>
          </a:stretch>
        </p:blipFill>
        <p:spPr>
          <a:xfrm>
            <a:off x="861047" y="923979"/>
            <a:ext cx="6100540" cy="4184049"/>
          </a:xfrm>
          <a:prstGeom prst="rect">
            <a:avLst/>
          </a:prstGeom>
        </p:spPr>
      </p:pic>
    </p:spTree>
    <p:extLst>
      <p:ext uri="{BB962C8B-B14F-4D97-AF65-F5344CB8AC3E}">
        <p14:creationId xmlns:p14="http://schemas.microsoft.com/office/powerpoint/2010/main" val="43129776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540</TotalTime>
  <Words>203</Words>
  <Application>Microsoft Office PowerPoint</Application>
  <PresentationFormat>Widescreen</PresentationFormat>
  <Paragraphs>10</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Garamond</vt:lpstr>
      <vt:lpstr>Times New Roman</vt:lpstr>
      <vt:lpstr>Тема Office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Maria Bysova</dc:creator>
  <cp:lastModifiedBy>Home-PC</cp:lastModifiedBy>
  <cp:revision>5</cp:revision>
  <dcterms:created xsi:type="dcterms:W3CDTF">2023-06-30T21:34:42Z</dcterms:created>
  <dcterms:modified xsi:type="dcterms:W3CDTF">2023-10-19T07:07:46Z</dcterms:modified>
</cp:coreProperties>
</file>