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7" r:id="rId2"/>
    <p:sldId id="262" r:id="rId3"/>
    <p:sldId id="263" r:id="rId4"/>
    <p:sldId id="260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F:\2023%20&#1055;&#1056;&#1054;&#1045;&#1050;&#1058;%20&#1071;-&#1082;&#1091;&#1088;&#1103;&#1085;&#1080;&#1085;%20&#1057;&#1054;&#1041;&#1054;&#1051;&#1045;&#1042;&#1040;\2023%20&#1055;&#1083;&#1072;&#1090;&#1092;&#1086;&#1088;&#1084;&#1072;%20&#1071;-&#1082;&#1091;&#1088;&#1103;&#1085;&#1080;&#1085;%201%20&#1082;&#1083;&#1072;&#1089;&#1089;\1.17\Nadezhda_Plevickaya_-_Ukhar-kupec_74676107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Символы Курского края. Надежда </a:t>
            </a:r>
            <a:r>
              <a:rPr lang="ru-RU" dirty="0" err="1" smtClean="0"/>
              <a:t>Плевицкая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522095" cy="15001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Надежда </a:t>
            </a:r>
            <a:r>
              <a:rPr lang="ru-RU" dirty="0" err="1" smtClean="0"/>
              <a:t>Плевицкая</a:t>
            </a:r>
            <a:endParaRPr lang="ru-RU" dirty="0"/>
          </a:p>
        </p:txBody>
      </p:sp>
      <p:pic>
        <p:nvPicPr>
          <p:cNvPr id="6" name="Содержимое 5" descr="1553254458_temnyie-allei_-2018-1_02-np-3a_40-768x11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92484" y="1600200"/>
            <a:ext cx="2959031" cy="4276725"/>
          </a:xfr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2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«Курский соловей»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7" name="Содержимое 6" descr="imgpreview.jf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8168" y="1600200"/>
            <a:ext cx="7787663" cy="4276725"/>
          </a:xfrm>
        </p:spPr>
      </p:pic>
    </p:spTree>
    <p:extLst>
      <p:ext uri="{BB962C8B-B14F-4D97-AF65-F5344CB8AC3E}">
        <p14:creationId xmlns:p14="http://schemas.microsoft.com/office/powerpoint/2010/main" val="39272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19256" cy="1143000"/>
          </a:xfrm>
        </p:spPr>
        <p:txBody>
          <a:bodyPr>
            <a:noAutofit/>
          </a:bodyPr>
          <a:lstStyle/>
          <a:p>
            <a:r>
              <a:rPr lang="ru-RU" sz="2600" dirty="0" smtClean="0"/>
              <a:t>Послушайте </a:t>
            </a:r>
            <a:r>
              <a:rPr lang="ru-RU" sz="2600" dirty="0" smtClean="0"/>
              <a:t>песню </a:t>
            </a:r>
            <a:r>
              <a:rPr lang="ru-RU" sz="2600" dirty="0" smtClean="0"/>
              <a:t>в исполнении Н</a:t>
            </a:r>
            <a:r>
              <a:rPr lang="ru-RU" sz="2600" dirty="0" smtClean="0"/>
              <a:t>. </a:t>
            </a:r>
            <a:r>
              <a:rPr lang="ru-RU" sz="2600" dirty="0" err="1" smtClean="0"/>
              <a:t>Плевицкой</a:t>
            </a:r>
            <a:r>
              <a:rPr lang="ru-RU" sz="2600" dirty="0" smtClean="0"/>
              <a:t>. 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Песни </a:t>
            </a:r>
            <a:r>
              <a:rPr lang="ru-RU" sz="2600" dirty="0" smtClean="0"/>
              <a:t>каких жанров она исполняла?</a:t>
            </a:r>
            <a:endParaRPr lang="ru-RU" sz="2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Рисунок 4" descr="2023.02.20.1@2x.jpg"/>
          <p:cNvPicPr>
            <a:picLocks noChangeAspect="1"/>
          </p:cNvPicPr>
          <p:nvPr/>
        </p:nvPicPr>
        <p:blipFill>
          <a:blip r:embed="rId3" cstate="print"/>
          <a:srcRect l="3538" t="5001" r="4326" b="10358"/>
          <a:stretch>
            <a:fillRect/>
          </a:stretch>
        </p:blipFill>
        <p:spPr>
          <a:xfrm>
            <a:off x="1259632" y="1628800"/>
            <a:ext cx="6696744" cy="4521734"/>
          </a:xfrm>
          <a:prstGeom prst="rect">
            <a:avLst/>
          </a:prstGeom>
        </p:spPr>
      </p:pic>
      <p:pic>
        <p:nvPicPr>
          <p:cNvPr id="8" name="Nadezhda_Plevickaya_-_Ukhar-kupec_7467610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7544" y="537321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616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492896"/>
            <a:ext cx="6779096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занятие!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2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29</Words>
  <Application>Microsoft Office PowerPoint</Application>
  <PresentationFormat>Экран (4:3)</PresentationFormat>
  <Paragraphs>10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Символы Курского края. Надежда Плевицкая</vt:lpstr>
      <vt:lpstr>Надежда Плевицкая</vt:lpstr>
      <vt:lpstr>«Курский соловей»</vt:lpstr>
      <vt:lpstr>Послушайте песню в исполнении Н. Плевицкой.   Песни каких жанров она исполняла?</vt:lpstr>
      <vt:lpstr>Спасибо за занятие!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Яkунина</cp:lastModifiedBy>
  <cp:revision>13</cp:revision>
  <dcterms:created xsi:type="dcterms:W3CDTF">2023-04-10T08:53:20Z</dcterms:created>
  <dcterms:modified xsi:type="dcterms:W3CDTF">2023-07-14T11:41:52Z</dcterms:modified>
</cp:coreProperties>
</file>