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257" r:id="rId2"/>
    <p:sldId id="262" r:id="rId3"/>
    <p:sldId id="258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87" d="100"/>
          <a:sy n="87" d="100"/>
        </p:scale>
        <p:origin x="-8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33412-0622-4EE5-A57E-48D9CCDE5E25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7B673-479B-42FB-9622-4849509D3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58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872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96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24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4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88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6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58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337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29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60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840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48679"/>
            <a:ext cx="1296144" cy="668537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467544" y="61401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Электронный учебно-методический</a:t>
            </a:r>
            <a: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комплекс «Я - курянин»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Курские </a:t>
            </a:r>
            <a:r>
              <a:rPr lang="ru-RU" dirty="0"/>
              <a:t>писатели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Песенный, соловьиный край коренной России пробудил к жизни немало писательских дарований. С курскими впечатлениями связаны яркие страницы в творчестве замечательных художников слова. Курская земля, на которой произошло одно из крупнейших сражений Великой Отечественной войны и где добывается богатая железная руда, привлекает внимание писателей и в наши дни. В общерусском литературном процессе Курск играл и играет не такую уж малозаметную роль, как полагают иной раз. 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5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764704"/>
            <a:ext cx="6840760" cy="1143000"/>
          </a:xfrm>
        </p:spPr>
        <p:txBody>
          <a:bodyPr>
            <a:noAutofit/>
          </a:bodyPr>
          <a:lstStyle/>
          <a:p>
            <a:r>
              <a:rPr lang="ru-RU" sz="1600" dirty="0" smtClean="0"/>
              <a:t>БЛАГИНИНА Елена </a:t>
            </a:r>
            <a:r>
              <a:rPr lang="ru-RU" sz="1600" dirty="0"/>
              <a:t>Александровна [14(27).V.1903 – 24.IV.1989] — поэтесса. Родилась в с. Яковлево Орловской губернии в семье железнодорожника.  Вскоре после её рождения семья переехала в Курск, где Благинина начинала учиться в Мариинской гимназии, а заканчивала учебу уже при советской власти в средней школе № 3. В 1920 г. стала студенткой Курского института народного образования, была активной участницей собраний Курского союза поэтов. </a:t>
            </a:r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3021831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60848"/>
            <a:ext cx="309634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27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Асеев (настоящая фамилия </a:t>
            </a:r>
            <a:r>
              <a:rPr lang="ru-RU" sz="2400" dirty="0" err="1"/>
              <a:t>Штальбаум</a:t>
            </a:r>
            <a:r>
              <a:rPr lang="ru-RU" sz="2400" dirty="0"/>
              <a:t>), Николай Николаевич [28.VI(10.VII).1889 – 16.VII.1963] — русский, советский поэт.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Музей Асеева во Льгове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3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26541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32856"/>
            <a:ext cx="460851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54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Гайдар (псевдоним, наст. фамилия Голиков), Аркадий Петрович [9(22).I.1904 – 26.Х.1941] — писатель, один из основоположников советской детской литературы. 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4"/>
          </p:nvPr>
        </p:nvSpPr>
        <p:spPr>
          <a:xfrm>
            <a:off x="3779912" y="1556792"/>
            <a:ext cx="4041775" cy="39512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Музей Гайдара во Льгове</a:t>
            </a: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4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70" y="1735020"/>
            <a:ext cx="259228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80928"/>
            <a:ext cx="5496272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0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/>
              <a:t>МАРИЧ (псевдоним, наст. фамилия - </a:t>
            </a:r>
            <a:r>
              <a:rPr lang="ru-RU" sz="1800" dirty="0" err="1"/>
              <a:t>Чернышова</a:t>
            </a:r>
            <a:r>
              <a:rPr lang="ru-RU" sz="1800" dirty="0"/>
              <a:t>), Мария Давыдовна [25.IV(7.V).1893 – 3.II.1961] — писательница, автор романов, повестей, пьес и </a:t>
            </a:r>
            <a:r>
              <a:rPr lang="ru-RU" sz="1800" dirty="0" smtClean="0"/>
              <a:t>рассказов. </a:t>
            </a:r>
            <a:r>
              <a:rPr lang="ru-RU" sz="1800" dirty="0"/>
              <a:t>Родилась в Курске в семье паровозного машиниста.  С 1900 г. жила в Донбассе, затем в Ростове-на-Дону и Краснодаре. </a:t>
            </a: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5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16835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3"/>
            <a:ext cx="2664296" cy="410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8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6635080" cy="923702"/>
          </a:xfrm>
        </p:spPr>
        <p:txBody>
          <a:bodyPr>
            <a:normAutofit/>
          </a:bodyPr>
          <a:lstStyle/>
          <a:p>
            <a:r>
              <a:rPr lang="ru-RU" dirty="0"/>
              <a:t>ГЕРМАН, Юрий Павлович [22.III(4.IV).1910 - 16.I.1967] — писатель, драматург, сценарист. слайда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6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446449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55235"/>
            <a:ext cx="3543300" cy="351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48064" y="1661730"/>
            <a:ext cx="3923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Льгове на улице Непиющего, 54 сохранился дом, в котором жил писатель 1926-1929 гг. </a:t>
            </a:r>
          </a:p>
        </p:txBody>
      </p:sp>
    </p:spTree>
    <p:extLst>
      <p:ext uri="{BB962C8B-B14F-4D97-AF65-F5344CB8AC3E}">
        <p14:creationId xmlns:p14="http://schemas.microsoft.com/office/powerpoint/2010/main" val="321902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779096" cy="1162050"/>
          </a:xfrm>
        </p:spPr>
        <p:txBody>
          <a:bodyPr/>
          <a:lstStyle/>
          <a:p>
            <a:r>
              <a:rPr lang="ru-RU" dirty="0"/>
              <a:t>ЛОСКУТОВ, Михаил Петрович [11(24).IX.1906 – 28.VII.1941] — писатель и журналист. Родился в Курске в семье инженера-железнодорожника.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7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02433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1484784"/>
            <a:ext cx="374332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86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923112" cy="1162050"/>
          </a:xfrm>
        </p:spPr>
        <p:txBody>
          <a:bodyPr>
            <a:normAutofit fontScale="90000"/>
          </a:bodyPr>
          <a:lstStyle/>
          <a:p>
            <a:r>
              <a:rPr lang="ru-RU" dirty="0"/>
              <a:t>КАРПОВ, Пимен Иванович (6[18].VIII.1886 – 27.V.1963) — писатель-самоучка, поэт, прозаик, драматург. Родился в с. Турка Рыльского уезда Курской губернии (сейчас </a:t>
            </a:r>
            <a:r>
              <a:rPr lang="ru-RU" dirty="0" err="1"/>
              <a:t>Хомутовский</a:t>
            </a:r>
            <a:r>
              <a:rPr lang="ru-RU" dirty="0"/>
              <a:t> район) в старообрядческой семье.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8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52839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66917"/>
            <a:ext cx="3168352" cy="402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618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366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Курские писатели </vt:lpstr>
      <vt:lpstr>БЛАГИНИНА Елена Александровна [14(27).V.1903 – 24.IV.1989] — поэтесса. Родилась в с. Яковлево Орловской губернии в семье железнодорожника.  Вскоре после её рождения семья переехала в Курск, где Благинина начинала учиться в Мариинской гимназии, а заканчивала учебу уже при советской власти в средней школе № 3. В 1920 г. стала студенткой Курского института народного образования, была активной участницей собраний Курского союза поэтов. </vt:lpstr>
      <vt:lpstr>Асеев (настоящая фамилия Штальбаум), Николай Николаевич [28.VI(10.VII).1889 – 16.VII.1963] — русский, советский поэт. </vt:lpstr>
      <vt:lpstr>Гайдар (псевдоним, наст. фамилия Голиков), Аркадий Петрович [9(22).I.1904 – 26.Х.1941] — писатель, один из основоположников советской детской литературы. </vt:lpstr>
      <vt:lpstr>МАРИЧ (псевдоним, наст. фамилия - Чернышова), Мария Давыдовна [25.IV(7.V).1893 – 3.II.1961] — писательница, автор романов, повестей, пьес и рассказов. Родилась в Курске в семье паровозного машиниста.  С 1900 г. жила в Донбассе, затем в Ростове-на-Дону и Краснодаре. </vt:lpstr>
      <vt:lpstr>ГЕРМАН, Юрий Павлович [22.III(4.IV).1910 - 16.I.1967] — писатель, драматург, сценарист. слайда</vt:lpstr>
      <vt:lpstr>ЛОСКУТОВ, Михаил Петрович [11(24).IX.1906 – 28.VII.1941] — писатель и журналист. Родился в Курске в семье инженера-железнодорожника. </vt:lpstr>
      <vt:lpstr>КАРПОВ, Пимен Иванович (6[18].VIII.1886 – 27.V.1963) — писатель-самоучка, поэт, прозаик, драматург. Родился в с. Турка Рыльского уезда Курской губернии (сейчас Хомутовский район) в старообрядческой семье.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Глаголев</dc:creator>
  <cp:lastModifiedBy>777</cp:lastModifiedBy>
  <cp:revision>7</cp:revision>
  <dcterms:created xsi:type="dcterms:W3CDTF">2023-04-10T08:53:20Z</dcterms:created>
  <dcterms:modified xsi:type="dcterms:W3CDTF">2023-11-06T21:38:57Z</dcterms:modified>
</cp:coreProperties>
</file>