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7" r:id="rId2"/>
    <p:sldId id="262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Курские художники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История жизни курских художников начала 20-го века.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 </a:t>
            </a:r>
            <a:r>
              <a:rPr lang="ru-RU" sz="1600" dirty="0"/>
              <a:t>начале XX века в Курске возникло Товарищество Курских художников (ТКХ) Существовало с 1910 г. по 1917 г., но официально зарегистрировано в 1912 г. в частном доме по ул. Веселой, № 6.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7" y="1628799"/>
            <a:ext cx="4625957" cy="301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588424" cy="301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647483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Ровно 100 лет назад, в 1913 году, в Курск прибыли картины из Москвы с выставки «Ослиный хвост», получившей большой общественный резонанс. на снимках один из залов 2-ой Женской Гимназии города Курска. Этот факт без сомнений подтверждает, что Малевич устраивал в Курске масштабные выставки.</a:t>
            </a:r>
          </a:p>
        </p:txBody>
      </p:sp>
    </p:spTree>
    <p:extLst>
      <p:ext uri="{BB962C8B-B14F-4D97-AF65-F5344CB8AC3E}">
        <p14:creationId xmlns:p14="http://schemas.microsoft.com/office/powerpoint/2010/main" val="39272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 1935 году основана Курская государственная картинная галерея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Её </a:t>
            </a:r>
            <a:r>
              <a:rPr lang="ru-RU" dirty="0"/>
              <a:t>предшественниками был Отдел искусства губернского краеведческого музея и Музей искусств, которые работали с 1919 по 1925 год. Первую коллекцию составили переданные Курским краеведческим музеем 200 картин (произведения западноевропейской и русской живописи, а также картины курских художников). До войны она располагалась в Сергиево-Казанском кафедральном соборе на ул. </a:t>
            </a:r>
            <a:r>
              <a:rPr lang="ru-RU" dirty="0" smtClean="0"/>
              <a:t>Горького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628800"/>
            <a:ext cx="360119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4293095"/>
            <a:ext cx="3601194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5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Заголовок </a:t>
            </a:r>
            <a:r>
              <a:rPr lang="ru-RU" sz="2400" dirty="0" err="1"/>
              <a:t>слайдаВ</a:t>
            </a:r>
            <a:r>
              <a:rPr lang="ru-RU" sz="2400" dirty="0"/>
              <a:t> 1946 году галерея переместилась в купеческий особняк рубежа XIX-XX веков на ул. Советскую, 3 (бывший дом </a:t>
            </a:r>
            <a:r>
              <a:rPr lang="ru-RU" sz="2400" dirty="0" err="1"/>
              <a:t>Пузанова</a:t>
            </a:r>
            <a:r>
              <a:rPr lang="ru-RU" sz="2400" dirty="0"/>
              <a:t>).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Особняк </a:t>
            </a:r>
            <a:r>
              <a:rPr lang="ru-RU" dirty="0" err="1" smtClean="0"/>
              <a:t>Пузанова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А. Дейнека в курской галерее</a:t>
            </a: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320480" cy="298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72" y="2197997"/>
            <a:ext cx="3707160" cy="306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БОЙМ</a:t>
            </a:r>
            <a:r>
              <a:rPr lang="ru-RU" sz="2000" dirty="0"/>
              <a:t>, Соломон </a:t>
            </a:r>
            <a:r>
              <a:rPr lang="ru-RU" sz="2000" dirty="0" err="1"/>
              <a:t>Самсонович</a:t>
            </a:r>
            <a:r>
              <a:rPr lang="ru-RU" sz="2000" dirty="0"/>
              <a:t> (14.(26).XI.1899 - 6.IV.1978) — акварелист и график.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5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808312" cy="466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5400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6707088" cy="1162050"/>
          </a:xfrm>
        </p:spPr>
        <p:txBody>
          <a:bodyPr>
            <a:normAutofit/>
          </a:bodyPr>
          <a:lstStyle/>
          <a:p>
            <a:r>
              <a:rPr lang="ru-RU" dirty="0" smtClean="0"/>
              <a:t>Константин </a:t>
            </a:r>
            <a:r>
              <a:rPr lang="ru-RU" dirty="0"/>
              <a:t>Николаевич Истомин (26.XII.1886(7.I.1887) – 28.VIII.1942) — художник, педагог, член обществ «</a:t>
            </a:r>
            <a:r>
              <a:rPr lang="ru-RU" dirty="0" err="1"/>
              <a:t>Маковец</a:t>
            </a:r>
            <a:r>
              <a:rPr lang="ru-RU" dirty="0"/>
              <a:t>», «4 искусства», АХРР.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6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95232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07" y="1666775"/>
            <a:ext cx="5013241" cy="428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0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707088" cy="779686"/>
          </a:xfrm>
        </p:spPr>
        <p:txBody>
          <a:bodyPr>
            <a:normAutofit fontScale="90000"/>
          </a:bodyPr>
          <a:lstStyle/>
          <a:p>
            <a:r>
              <a:rPr lang="ru-RU" dirty="0"/>
              <a:t>ЧЕПЦОВ, Ефим Михайлович [28.XII.1874(9.I.)1875 - 8.I.1950] — художник, профессор, заслуженный деятель искусств </a:t>
            </a:r>
            <a:r>
              <a:rPr lang="ru-RU" dirty="0" smtClean="0"/>
              <a:t>РСФСР.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7</a:t>
            </a:fld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89137"/>
            <a:ext cx="4949203" cy="456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09257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35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923112" cy="1162050"/>
          </a:xfrm>
        </p:spPr>
        <p:txBody>
          <a:bodyPr>
            <a:normAutofit fontScale="90000"/>
          </a:bodyPr>
          <a:lstStyle/>
          <a:p>
            <a:r>
              <a:rPr lang="ru-RU" dirty="0"/>
              <a:t>ДЕЙНЕКА, Александр Александрович [8(20).V. 1899 – 12.VI. 1969] — живописец, график, скульптор, действительный член Академии художеств СССР (с 1947), член-корреспондент Академии искусств ГДР, народный художник СССР (1963), Герой Социалистического Труда (1969).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8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952327" cy="445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15" y="1700808"/>
            <a:ext cx="5162565" cy="445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821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318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Курские художники</vt:lpstr>
      <vt:lpstr>В начале XX века в Курске возникло Товарищество Курских художников (ТКХ) Существовало с 1910 г. по 1917 г., но официально зарегистрировано в 1912 г. в частном доме по ул. Веселой, № 6.</vt:lpstr>
      <vt:lpstr>В 1935 году основана Курская государственная картинная галерея</vt:lpstr>
      <vt:lpstr>Заголовок слайдаВ 1946 году галерея переместилась в купеческий особняк рубежа XIX-XX веков на ул. Советскую, 3 (бывший дом Пузанова).</vt:lpstr>
      <vt:lpstr>БОЙМ, Соломон Самсонович (14.(26).XI.1899 - 6.IV.1978) — акварелист и график. </vt:lpstr>
      <vt:lpstr>Константин Николаевич Истомин (26.XII.1886(7.I.1887) – 28.VIII.1942) — художник, педагог, член обществ «Маковец», «4 искусства», АХРР. </vt:lpstr>
      <vt:lpstr>ЧЕПЦОВ, Ефим Михайлович [28.XII.1874(9.I.)1875 - 8.I.1950] — художник, профессор, заслуженный деятель искусств РСФСР.</vt:lpstr>
      <vt:lpstr>ДЕЙНЕКА, Александр Александрович [8(20).V. 1899 – 12.VI. 1969] — живописец, график, скульптор, действительный член Академии художеств СССР (с 1947), член-корреспондент Академии искусств ГДР, народный художник СССР (1963), Герой Социалистического Труда (1969).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777</cp:lastModifiedBy>
  <cp:revision>6</cp:revision>
  <dcterms:created xsi:type="dcterms:W3CDTF">2023-04-10T08:53:20Z</dcterms:created>
  <dcterms:modified xsi:type="dcterms:W3CDTF">2023-11-06T20:39:34Z</dcterms:modified>
</cp:coreProperties>
</file>