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7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Древний Курск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город-крепость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mtClean="0"/>
              <a:t>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Житие Феодосия Печерского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122" name="Picture 2" descr="https://bravo-voronezh.ru/wp-content/uploads/2018/12/Kursk_800_ZHitie-Feodosiya-Pechersk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5796644" cy="3312368"/>
          </a:xfrm>
          <a:prstGeom prst="rect">
            <a:avLst/>
          </a:prstGeom>
          <a:noFill/>
        </p:spPr>
      </p:pic>
      <p:pic>
        <p:nvPicPr>
          <p:cNvPr id="9" name="Содержимое 8" descr="0000489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2272468" cy="3196605"/>
          </a:xfrm>
        </p:spPr>
      </p:pic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08920"/>
            <a:ext cx="3600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Так выглядела Курская крепость в 1722 году.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098" name="Picture 2" descr="http://kursk-museum.ru/wp-content/uploads/2020/09/Kurskiy-detinets-A4-768x1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608512" cy="6516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5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«Слово полку Игореве»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4" name="Picture 2" descr="http://old-kursk.ru/book/m_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2952328" cy="4900129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707904" y="2564904"/>
            <a:ext cx="5004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«А мои куряне – </a:t>
            </a:r>
          </a:p>
          <a:p>
            <a:pPr algn="ctr"/>
            <a:endParaRPr lang="ru-RU" sz="4000" b="1" dirty="0"/>
          </a:p>
          <a:p>
            <a:pPr algn="ctr"/>
            <a:r>
              <a:rPr lang="ru-RU" sz="4000" b="1" dirty="0" smtClean="0"/>
              <a:t>ратники бывалые!»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9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Благодарим за интерес </a:t>
            </a:r>
            <a:br>
              <a:rPr lang="ru-RU" dirty="0" smtClean="0"/>
            </a:br>
            <a:r>
              <a:rPr lang="ru-RU" dirty="0" smtClean="0"/>
              <a:t>к истории древнего Курска!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Древний Курск –  город-крепость</vt:lpstr>
      <vt:lpstr>Житие Феодосия Печерского</vt:lpstr>
      <vt:lpstr>Так выглядела Курская крепость в 1722 году.</vt:lpstr>
      <vt:lpstr>«Слово полку Игореве»</vt:lpstr>
      <vt:lpstr>Благодарим за интерес  к истории древнего Курска!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9</cp:revision>
  <dcterms:created xsi:type="dcterms:W3CDTF">2023-04-10T08:53:20Z</dcterms:created>
  <dcterms:modified xsi:type="dcterms:W3CDTF">2023-07-10T13:22:58Z</dcterms:modified>
</cp:coreProperties>
</file>