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7"/>
  </p:notesMasterIdLst>
  <p:sldIdLst>
    <p:sldId id="257" r:id="rId2"/>
    <p:sldId id="262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84" d="100"/>
          <a:sy n="84" d="100"/>
        </p:scale>
        <p:origin x="-1258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33412-0622-4EE5-A57E-48D9CCDE5E25}" type="datetimeFigureOut">
              <a:rPr lang="ru-RU" smtClean="0"/>
              <a:pPr/>
              <a:t>10.07.2023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7B673-479B-42FB-9622-4849509D36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58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872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096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2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40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886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66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582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337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297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608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840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48679"/>
            <a:ext cx="1296144" cy="668537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467544" y="61401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Электронный учебно-методический</a:t>
            </a:r>
            <a: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комплекс «Я - курянин»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2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Древний Курск </a:t>
            </a:r>
            <a:r>
              <a:rPr lang="ru-RU" dirty="0" smtClean="0"/>
              <a:t>– </a:t>
            </a:r>
            <a:br>
              <a:rPr lang="ru-RU" dirty="0" smtClean="0"/>
            </a:br>
            <a:r>
              <a:rPr lang="ru-RU" dirty="0" smtClean="0"/>
              <a:t>город-крепость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smtClean="0"/>
              <a:t>.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58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Житие Феодосия Печерского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5122" name="Picture 2" descr="https://bravo-voronezh.ru/wp-content/uploads/2018/12/Kursk_800_ZHitie-Feodosiya-Pechersk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852936"/>
            <a:ext cx="5796644" cy="3312368"/>
          </a:xfrm>
          <a:prstGeom prst="rect">
            <a:avLst/>
          </a:prstGeom>
          <a:noFill/>
        </p:spPr>
      </p:pic>
      <p:pic>
        <p:nvPicPr>
          <p:cNvPr id="9" name="Содержимое 8" descr="00004897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3528" y="1484784"/>
            <a:ext cx="2272468" cy="3196605"/>
          </a:xfrm>
        </p:spPr>
      </p:pic>
    </p:spTree>
    <p:extLst>
      <p:ext uri="{BB962C8B-B14F-4D97-AF65-F5344CB8AC3E}">
        <p14:creationId xmlns:p14="http://schemas.microsoft.com/office/powerpoint/2010/main" val="392727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080" y="2708920"/>
            <a:ext cx="3600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Так выглядела Курская крепость в 1722 году.</a:t>
            </a:r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4098" name="Picture 2" descr="http://kursk-museum.ru/wp-content/uploads/2020/09/Kurskiy-detinets-A4-768x10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4608512" cy="65167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1154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«Слово полку Игореве»</a:t>
            </a:r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3074" name="Picture 2" descr="http://old-kursk.ru/book/m_1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96752"/>
            <a:ext cx="2952328" cy="4900129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3707904" y="2564904"/>
            <a:ext cx="50040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/>
              <a:t>«А мои куряне – </a:t>
            </a:r>
          </a:p>
          <a:p>
            <a:pPr algn="ctr"/>
            <a:endParaRPr lang="ru-RU" sz="4000" b="1" dirty="0"/>
          </a:p>
          <a:p>
            <a:pPr algn="ctr"/>
            <a:r>
              <a:rPr lang="ru-RU" sz="4000" b="1" dirty="0" smtClean="0"/>
              <a:t>ратники бывалые!»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990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492896"/>
            <a:ext cx="84352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Благодарим за интерес </a:t>
            </a:r>
            <a:br>
              <a:rPr lang="ru-RU" dirty="0" smtClean="0"/>
            </a:br>
            <a:r>
              <a:rPr lang="ru-RU" dirty="0" smtClean="0"/>
              <a:t>к истории древнего Курска!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8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36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Древний Курск –  город-крепость</vt:lpstr>
      <vt:lpstr>Житие Феодосия Печерского</vt:lpstr>
      <vt:lpstr>Так выглядела Курская крепость в 1722 году.</vt:lpstr>
      <vt:lpstr>«Слово полку Игореве»</vt:lpstr>
      <vt:lpstr>Благодарим за интерес  к истории древнего Курска!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Глаголев</dc:creator>
  <cp:lastModifiedBy>Кафедра ДиНО</cp:lastModifiedBy>
  <cp:revision>9</cp:revision>
  <dcterms:created xsi:type="dcterms:W3CDTF">2023-04-10T08:53:20Z</dcterms:created>
  <dcterms:modified xsi:type="dcterms:W3CDTF">2023-07-10T13:22:58Z</dcterms:modified>
</cp:coreProperties>
</file>