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64" r:id="rId2"/>
    <p:sldId id="266" r:id="rId3"/>
    <p:sldId id="262" r:id="rId4"/>
    <p:sldId id="263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653136"/>
            <a:ext cx="7772400" cy="1362075"/>
          </a:xfrm>
        </p:spPr>
        <p:txBody>
          <a:bodyPr/>
          <a:lstStyle/>
          <a:p>
            <a:r>
              <a:rPr lang="ru-RU" dirty="0" smtClean="0"/>
              <a:t>Как жили наши предки. </a:t>
            </a:r>
            <a:r>
              <a:rPr lang="ru-RU" dirty="0" smtClean="0"/>
              <a:t>Жилище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2708920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Рисунок 3" descr="tumblr_4f862cd8b5fe3014f3b7f522bc10ce12_3c39efb0_2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352928" cy="4924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Как вы понимаете, кто такие предки?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Расположите карточки в правильном порядке.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2276872"/>
            <a:ext cx="360040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современники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3501008"/>
            <a:ext cx="360040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потомки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653136"/>
            <a:ext cx="360040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предки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272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 descr="землянка.jpg"/>
          <p:cNvPicPr>
            <a:picLocks noChangeAspect="1"/>
          </p:cNvPicPr>
          <p:nvPr/>
        </p:nvPicPr>
        <p:blipFill>
          <a:blip r:embed="rId2" cstate="print"/>
          <a:srcRect l="10780" t="25359" r="20008" b="5338"/>
          <a:stretch>
            <a:fillRect/>
          </a:stretch>
        </p:blipFill>
        <p:spPr>
          <a:xfrm>
            <a:off x="539552" y="764704"/>
            <a:ext cx="6552728" cy="49145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44208" y="5733256"/>
            <a:ext cx="1872208" cy="57606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Землянка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" name="Рисунок 2" descr="полуземлянка.jpg"/>
          <p:cNvPicPr>
            <a:picLocks noChangeAspect="1"/>
          </p:cNvPicPr>
          <p:nvPr/>
        </p:nvPicPr>
        <p:blipFill>
          <a:blip r:embed="rId2" cstate="print"/>
          <a:srcRect l="6731" t="4036" r="8363" b="4036"/>
          <a:stretch>
            <a:fillRect/>
          </a:stretch>
        </p:blipFill>
        <p:spPr>
          <a:xfrm>
            <a:off x="323528" y="620688"/>
            <a:ext cx="6996145" cy="51125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6096" y="5877272"/>
            <a:ext cx="3168352" cy="648072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Полуземлянка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 descr="изба.jpg"/>
          <p:cNvPicPr>
            <a:picLocks noChangeAspect="1"/>
          </p:cNvPicPr>
          <p:nvPr/>
        </p:nvPicPr>
        <p:blipFill>
          <a:blip r:embed="rId2" cstate="print"/>
          <a:srcRect l="2751" r="16925"/>
          <a:stretch>
            <a:fillRect/>
          </a:stretch>
        </p:blipFill>
        <p:spPr>
          <a:xfrm>
            <a:off x="251520" y="389335"/>
            <a:ext cx="6840760" cy="5662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08304" y="5661248"/>
            <a:ext cx="1584176" cy="5040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И</a:t>
            </a:r>
            <a:r>
              <a:rPr lang="ru-RU" sz="2800" b="1" dirty="0" smtClean="0"/>
              <a:t>зба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204864"/>
            <a:ext cx="8568952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Спасибо </a:t>
            </a:r>
          </a:p>
          <a:p>
            <a:pPr algn="ctr"/>
            <a:r>
              <a:rPr lang="ru-RU" sz="4000" smtClean="0"/>
              <a:t>за увлекательное занятие</a:t>
            </a:r>
            <a:r>
              <a:rPr lang="ru-RU" sz="4000" dirty="0" smtClean="0"/>
              <a:t>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38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Как жили наши предки. Жилище</vt:lpstr>
      <vt:lpstr>Презентация PowerPoint</vt:lpstr>
      <vt:lpstr>Как вы понимаете, кто такие предки?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Яkунина</cp:lastModifiedBy>
  <cp:revision>13</cp:revision>
  <dcterms:created xsi:type="dcterms:W3CDTF">2023-04-10T08:53:20Z</dcterms:created>
  <dcterms:modified xsi:type="dcterms:W3CDTF">2023-07-14T10:54:46Z</dcterms:modified>
</cp:coreProperties>
</file>