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87246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09676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424799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4064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88616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6668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58260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933757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29737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6082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84043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edg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778098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Соедини части пословиц</a:t>
            </a:r>
            <a:r>
              <a:rPr lang="ru-RU" sz="3600" dirty="0" smtClean="0"/>
              <a:t>. Объясни их значение.</a:t>
            </a:r>
            <a:endParaRPr lang="ru-RU" sz="3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51520" y="2102659"/>
            <a:ext cx="88924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семье согласно,                                  хорошие дети растут.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семью, где лад,                                   так и душа на месте.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хорошей семье                                    так идет дело прекрасно.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Вся семья вместе,                                  счастье дорогу не забывает.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627784" y="2420888"/>
            <a:ext cx="266429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627784" y="2780928"/>
            <a:ext cx="25922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2555776" y="2348880"/>
            <a:ext cx="273630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627784" y="2708920"/>
            <a:ext cx="266429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46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Соедини части пословиц. Объясни их значение.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Пользователь Windows</cp:lastModifiedBy>
  <cp:revision>9</cp:revision>
  <dcterms:created xsi:type="dcterms:W3CDTF">2023-04-10T08:53:20Z</dcterms:created>
  <dcterms:modified xsi:type="dcterms:W3CDTF">2023-04-30T07:22:19Z</dcterms:modified>
</cp:coreProperties>
</file>