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77809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Соедини части пословиц</a:t>
            </a:r>
            <a:r>
              <a:rPr lang="ru-RU" sz="3600" dirty="0" smtClean="0"/>
              <a:t>. Объясни их значение.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520" y="2102659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семье согласно,                                  хорошие дети растут.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семью, где лад,                                   так и душа на месте.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хорошей семье                                    так идет дело прекрасно.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Вся семья вместе,                                  счастье дорогу не забывает.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27784" y="2420888"/>
            <a:ext cx="26642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27784" y="2780928"/>
            <a:ext cx="25922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55776" y="2348880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627784" y="2708920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Соедини части пословиц. Объясни их значение.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9</cp:revision>
  <dcterms:created xsi:type="dcterms:W3CDTF">2023-04-10T08:53:20Z</dcterms:created>
  <dcterms:modified xsi:type="dcterms:W3CDTF">2023-04-30T07:22:19Z</dcterms:modified>
</cp:coreProperties>
</file>