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260648"/>
            <a:ext cx="2985591" cy="678284"/>
          </a:xfrm>
        </p:spPr>
        <p:txBody>
          <a:bodyPr>
            <a:normAutofit/>
          </a:bodyPr>
          <a:lstStyle/>
          <a:p>
            <a:r>
              <a:rPr lang="ru-RU" sz="2800" b="0" cap="none" dirty="0" smtClean="0"/>
              <a:t>Собери </a:t>
            </a:r>
            <a:r>
              <a:rPr lang="ru-RU" sz="2800" b="0" cap="none" dirty="0" err="1" smtClean="0"/>
              <a:t>пазл</a:t>
            </a:r>
            <a:r>
              <a:rPr lang="ru-RU" sz="2800" b="0" cap="none" dirty="0" smtClean="0"/>
              <a:t>.</a:t>
            </a:r>
            <a:endParaRPr lang="ru-RU" sz="2800" b="0" cap="none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9" name="Рисунок 8" descr="загружено (2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980728"/>
            <a:ext cx="6588224" cy="4837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75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Собери пазл.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5</cp:revision>
  <dcterms:created xsi:type="dcterms:W3CDTF">2023-04-10T08:53:20Z</dcterms:created>
  <dcterms:modified xsi:type="dcterms:W3CDTF">2023-04-30T15:09:13Z</dcterms:modified>
</cp:coreProperties>
</file>