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2" autoAdjust="0"/>
  </p:normalViewPr>
  <p:slideViewPr>
    <p:cSldViewPr>
      <p:cViewPr varScale="1">
        <p:scale>
          <a:sx n="110" d="100"/>
          <a:sy n="110" d="100"/>
        </p:scale>
        <p:origin x="-10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33412-0622-4EE5-A57E-48D9CCDE5E25}" type="datetimeFigureOut">
              <a:rPr lang="ru-RU" smtClean="0"/>
              <a:pPr/>
              <a:t>30.04.2023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B7B673-479B-42FB-9622-4849509D36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24584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7872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10967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42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406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2886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1866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85826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893375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92297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4608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840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2B840-53D3-43A5-B615-FA12529303C1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80312" y="548679"/>
            <a:ext cx="1296144" cy="668537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467544" y="614011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Электронный учебно-методический</a:t>
            </a:r>
            <a: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/>
            </a:r>
            <a:br>
              <a:rPr lang="en-US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ru-RU" sz="900" kern="1200" dirty="0" smtClean="0">
                <a:solidFill>
                  <a:schemeClr val="bg1">
                    <a:lumMod val="65000"/>
                  </a:schemeClr>
                </a:solidFill>
                <a:effectLst/>
                <a:latin typeface="+mn-lt"/>
                <a:ea typeface="+mn-ea"/>
                <a:cs typeface="+mn-cs"/>
              </a:rPr>
              <a:t>комплекс «Я - курянин»</a:t>
            </a:r>
            <a:endParaRPr lang="ru-RU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427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188640"/>
            <a:ext cx="7772400" cy="1362075"/>
          </a:xfrm>
        </p:spPr>
        <p:txBody>
          <a:bodyPr>
            <a:normAutofit/>
          </a:bodyPr>
          <a:lstStyle/>
          <a:p>
            <a:r>
              <a:rPr lang="ru-RU" sz="2000" b="0" cap="none" dirty="0" smtClean="0"/>
              <a:t>Соедини изображение Курска на старинной фотографии с современным изображением.</a:t>
            </a:r>
            <a:endParaRPr lang="ru-RU" sz="2000" b="0" cap="none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2B840-53D3-43A5-B615-FA12529303C1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9" name="Рисунок 8" descr="http://old-kursk.ru/foto/sm-foto2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708920"/>
            <a:ext cx="2808312" cy="15979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http://old-kursk.ru/foto/sm-foto22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1052736"/>
            <a:ext cx="2808312" cy="15121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zolotaya-2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4437112"/>
            <a:ext cx="2808312" cy="1652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" name="Рисунок 12" descr="RKrzI4_VuZ4.jpg"/>
          <p:cNvPicPr>
            <a:picLocks noChangeAspect="1"/>
          </p:cNvPicPr>
          <p:nvPr/>
        </p:nvPicPr>
        <p:blipFill>
          <a:blip r:embed="rId5" cstate="print"/>
          <a:srcRect t="16414"/>
          <a:stretch>
            <a:fillRect/>
          </a:stretch>
        </p:blipFill>
        <p:spPr>
          <a:xfrm>
            <a:off x="5076056" y="980728"/>
            <a:ext cx="2448272" cy="15348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Рисунок 13" descr="http://old-kursk.ru/foto/sm-n-foto22.jpg"/>
          <p:cNvPicPr/>
          <p:nvPr/>
        </p:nvPicPr>
        <p:blipFill>
          <a:blip r:embed="rId6" cstate="print"/>
          <a:srcRect t="11454"/>
          <a:stretch>
            <a:fillRect/>
          </a:stretch>
        </p:blipFill>
        <p:spPr bwMode="auto">
          <a:xfrm>
            <a:off x="5220072" y="2636912"/>
            <a:ext cx="2808312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5" name="Рисунок 14" descr="http://old-kursk.ru/foto/sm-n-20.jpg"/>
          <p:cNvPicPr/>
          <p:nvPr/>
        </p:nvPicPr>
        <p:blipFill>
          <a:blip r:embed="rId7" cstate="print"/>
          <a:srcRect t="7875"/>
          <a:stretch>
            <a:fillRect/>
          </a:stretch>
        </p:blipFill>
        <p:spPr bwMode="auto">
          <a:xfrm>
            <a:off x="5364088" y="4437112"/>
            <a:ext cx="2781300" cy="16847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17" name="Прямая со стрелкой 16"/>
          <p:cNvCxnSpPr/>
          <p:nvPr/>
        </p:nvCxnSpPr>
        <p:spPr>
          <a:xfrm>
            <a:off x="3275856" y="1916832"/>
            <a:ext cx="2016224" cy="17281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3275856" y="3717032"/>
            <a:ext cx="2160240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endCxn id="13" idx="1"/>
          </p:cNvCxnSpPr>
          <p:nvPr/>
        </p:nvCxnSpPr>
        <p:spPr>
          <a:xfrm flipV="1">
            <a:off x="3347864" y="1748135"/>
            <a:ext cx="1728192" cy="40571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827584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11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Соедини изображение Курска на старинной фотографии с современным изображением.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 Глаголев</dc:creator>
  <cp:lastModifiedBy>Пользователь Windows</cp:lastModifiedBy>
  <cp:revision>4</cp:revision>
  <dcterms:created xsi:type="dcterms:W3CDTF">2023-04-10T08:53:20Z</dcterms:created>
  <dcterms:modified xsi:type="dcterms:W3CDTF">2023-04-30T14:23:38Z</dcterms:modified>
</cp:coreProperties>
</file>