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362075"/>
          </a:xfrm>
        </p:spPr>
        <p:txBody>
          <a:bodyPr>
            <a:normAutofit/>
          </a:bodyPr>
          <a:lstStyle/>
          <a:p>
            <a:r>
              <a:rPr lang="ru-RU" sz="2000" b="0" cap="none" dirty="0" smtClean="0"/>
              <a:t>Соедини изображение Курска на старинной фотографии с современным изображением.</a:t>
            </a:r>
            <a:endParaRPr lang="ru-RU" sz="2000" b="0" cap="none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9" name="Рисунок 8" descr="http://old-kursk.ru/foto/sm-foto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808312" cy="1597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old-kursk.ru/foto/sm-foto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280831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zolotaya-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437112"/>
            <a:ext cx="2808312" cy="1652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RKrzI4_VuZ4.jpg"/>
          <p:cNvPicPr>
            <a:picLocks noChangeAspect="1"/>
          </p:cNvPicPr>
          <p:nvPr/>
        </p:nvPicPr>
        <p:blipFill>
          <a:blip r:embed="rId5" cstate="print"/>
          <a:srcRect t="16414"/>
          <a:stretch>
            <a:fillRect/>
          </a:stretch>
        </p:blipFill>
        <p:spPr>
          <a:xfrm>
            <a:off x="5076056" y="980728"/>
            <a:ext cx="2448272" cy="1534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ttp://old-kursk.ru/foto/sm-n-foto22.jpg"/>
          <p:cNvPicPr/>
          <p:nvPr/>
        </p:nvPicPr>
        <p:blipFill>
          <a:blip r:embed="rId6" cstate="print"/>
          <a:srcRect t="11454"/>
          <a:stretch>
            <a:fillRect/>
          </a:stretch>
        </p:blipFill>
        <p:spPr bwMode="auto">
          <a:xfrm>
            <a:off x="5220072" y="2636912"/>
            <a:ext cx="2808312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http://old-kursk.ru/foto/sm-n-20.jpg"/>
          <p:cNvPicPr/>
          <p:nvPr/>
        </p:nvPicPr>
        <p:blipFill>
          <a:blip r:embed="rId7" cstate="print"/>
          <a:srcRect t="7875"/>
          <a:stretch>
            <a:fillRect/>
          </a:stretch>
        </p:blipFill>
        <p:spPr bwMode="auto">
          <a:xfrm>
            <a:off x="5364088" y="4437112"/>
            <a:ext cx="2781300" cy="168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7" name="Прямая со стрелкой 16"/>
          <p:cNvCxnSpPr/>
          <p:nvPr/>
        </p:nvCxnSpPr>
        <p:spPr>
          <a:xfrm>
            <a:off x="3275856" y="1916832"/>
            <a:ext cx="201622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75856" y="3717032"/>
            <a:ext cx="216024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3" idx="1"/>
          </p:cNvCxnSpPr>
          <p:nvPr/>
        </p:nvCxnSpPr>
        <p:spPr>
          <a:xfrm flipV="1">
            <a:off x="3347864" y="1748135"/>
            <a:ext cx="1728192" cy="4057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75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Соедини изображение Курска на старинной фотографии с современным изображением.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4</cp:revision>
  <dcterms:created xsi:type="dcterms:W3CDTF">2023-04-10T08:53:20Z</dcterms:created>
  <dcterms:modified xsi:type="dcterms:W3CDTF">2023-04-30T14:23:38Z</dcterms:modified>
</cp:coreProperties>
</file>