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63" r:id="rId2"/>
    <p:sldId id="266" r:id="rId3"/>
    <p:sldId id="26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Укажи, </a:t>
            </a:r>
            <a:r>
              <a:rPr lang="ru-RU" sz="2400" dirty="0" smtClean="0"/>
              <a:t>как называется жилище, изображенное на рисунке.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6" name="Рисунок 5" descr="землянк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2060848"/>
            <a:ext cx="3619480" cy="27285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9552" y="2204864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полуземлянка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861048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землянка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068960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дом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797152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изба</a:t>
            </a:r>
            <a:endParaRPr lang="ru-RU" sz="3600" dirty="0"/>
          </a:p>
        </p:txBody>
      </p:sp>
      <p:pic>
        <p:nvPicPr>
          <p:cNvPr id="11" name="Рисунок 10" descr="Flag_of_the_Kingdom_of_Kongo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2420888"/>
            <a:ext cx="504056" cy="336103"/>
          </a:xfrm>
          <a:prstGeom prst="rect">
            <a:avLst/>
          </a:prstGeom>
        </p:spPr>
      </p:pic>
      <p:pic>
        <p:nvPicPr>
          <p:cNvPr id="12" name="Рисунок 11" descr="Flag_of_the_Kingdom_of_Kongo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3140968"/>
            <a:ext cx="504056" cy="336103"/>
          </a:xfrm>
          <a:prstGeom prst="rect">
            <a:avLst/>
          </a:prstGeom>
        </p:spPr>
      </p:pic>
      <p:pic>
        <p:nvPicPr>
          <p:cNvPr id="13" name="Рисунок 12" descr="Flag_of_the_Kingdom_of_Kongo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51920" y="4941168"/>
            <a:ext cx="504056" cy="336103"/>
          </a:xfrm>
          <a:prstGeom prst="rect">
            <a:avLst/>
          </a:prstGeom>
        </p:spPr>
      </p:pic>
      <p:pic>
        <p:nvPicPr>
          <p:cNvPr id="14" name="Рисунок 13" descr="1676524321_catherineasquithgallery-com-p-znachki-na-zelenom-fone-19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79912" y="3717032"/>
            <a:ext cx="692696" cy="692696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7596336" y="6165304"/>
            <a:ext cx="108012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Укажи, </a:t>
            </a:r>
            <a:r>
              <a:rPr lang="ru-RU" sz="2400" dirty="0" smtClean="0"/>
              <a:t>как называется жилище, изображенное на рисунке.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204864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полуземлянка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861048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землянка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068960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дом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797152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изба</a:t>
            </a:r>
            <a:endParaRPr lang="ru-RU" sz="3600" dirty="0"/>
          </a:p>
        </p:txBody>
      </p:sp>
      <p:pic>
        <p:nvPicPr>
          <p:cNvPr id="11" name="Рисунок 10" descr="Flag_of_the_Kingdom_of_Kongo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4077072"/>
            <a:ext cx="504056" cy="336103"/>
          </a:xfrm>
          <a:prstGeom prst="rect">
            <a:avLst/>
          </a:prstGeom>
        </p:spPr>
      </p:pic>
      <p:pic>
        <p:nvPicPr>
          <p:cNvPr id="12" name="Рисунок 11" descr="Flag_of_the_Kingdom_of_Kongo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3140968"/>
            <a:ext cx="504056" cy="336103"/>
          </a:xfrm>
          <a:prstGeom prst="rect">
            <a:avLst/>
          </a:prstGeom>
        </p:spPr>
      </p:pic>
      <p:pic>
        <p:nvPicPr>
          <p:cNvPr id="13" name="Рисунок 12" descr="Flag_of_the_Kingdom_of_Kongo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4941168"/>
            <a:ext cx="504056" cy="336103"/>
          </a:xfrm>
          <a:prstGeom prst="rect">
            <a:avLst/>
          </a:prstGeom>
        </p:spPr>
      </p:pic>
      <p:pic>
        <p:nvPicPr>
          <p:cNvPr id="14" name="Рисунок 13" descr="1676524321_catherineasquithgallery-com-p-znachki-na-zelenom-fone-19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7904" y="2132856"/>
            <a:ext cx="692696" cy="692696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7596336" y="6165304"/>
            <a:ext cx="108012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 descr="полуземлянка.jpg"/>
          <p:cNvPicPr>
            <a:picLocks noChangeAspect="1"/>
          </p:cNvPicPr>
          <p:nvPr/>
        </p:nvPicPr>
        <p:blipFill>
          <a:blip r:embed="rId6" cstate="print"/>
          <a:srcRect l="6731" t="7665" r="9180" b="7665"/>
          <a:stretch>
            <a:fillRect/>
          </a:stretch>
        </p:blipFill>
        <p:spPr>
          <a:xfrm>
            <a:off x="4788024" y="2276872"/>
            <a:ext cx="3981014" cy="27055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Укажи, </a:t>
            </a:r>
            <a:r>
              <a:rPr lang="ru-RU" sz="2400" dirty="0" smtClean="0"/>
              <a:t>как называется жилище, изображенное на рисунке.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204864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полуземлянка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861048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землянка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068960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дом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797152"/>
            <a:ext cx="3096344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изба</a:t>
            </a:r>
            <a:endParaRPr lang="ru-RU" sz="3600" dirty="0"/>
          </a:p>
        </p:txBody>
      </p:sp>
      <p:pic>
        <p:nvPicPr>
          <p:cNvPr id="11" name="Рисунок 10" descr="Flag_of_the_Kingdom_of_Kongo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4077072"/>
            <a:ext cx="504056" cy="336103"/>
          </a:xfrm>
          <a:prstGeom prst="rect">
            <a:avLst/>
          </a:prstGeom>
        </p:spPr>
      </p:pic>
      <p:pic>
        <p:nvPicPr>
          <p:cNvPr id="12" name="Рисунок 11" descr="Flag_of_the_Kingdom_of_Kongo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3212976"/>
            <a:ext cx="504056" cy="336103"/>
          </a:xfrm>
          <a:prstGeom prst="rect">
            <a:avLst/>
          </a:prstGeom>
        </p:spPr>
      </p:pic>
      <p:pic>
        <p:nvPicPr>
          <p:cNvPr id="13" name="Рисунок 12" descr="Flag_of_the_Kingdom_of_Kongo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2420888"/>
            <a:ext cx="504056" cy="336103"/>
          </a:xfrm>
          <a:prstGeom prst="rect">
            <a:avLst/>
          </a:prstGeom>
        </p:spPr>
      </p:pic>
      <p:pic>
        <p:nvPicPr>
          <p:cNvPr id="14" name="Рисунок 13" descr="1676524321_catherineasquithgallery-com-p-znachki-na-zelenom-fone-19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4653136"/>
            <a:ext cx="692696" cy="692696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7596336" y="6165304"/>
            <a:ext cx="108012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изба.jpg"/>
          <p:cNvPicPr>
            <a:picLocks noChangeAspect="1"/>
          </p:cNvPicPr>
          <p:nvPr/>
        </p:nvPicPr>
        <p:blipFill>
          <a:blip r:embed="rId6" cstate="print"/>
          <a:srcRect l="4326" t="3806" r="15350"/>
          <a:stretch>
            <a:fillRect/>
          </a:stretch>
        </p:blipFill>
        <p:spPr>
          <a:xfrm>
            <a:off x="4716016" y="1988840"/>
            <a:ext cx="4104456" cy="3267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45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Укажи, как называется жилище, изображенное на рисунке.</vt:lpstr>
      <vt:lpstr>Укажи, как называется жилище, изображенное на рисунке.</vt:lpstr>
      <vt:lpstr>Укажи, как называется жилище, изображенное на рисунке.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Яkунина</cp:lastModifiedBy>
  <cp:revision>9</cp:revision>
  <dcterms:created xsi:type="dcterms:W3CDTF">2023-04-10T08:53:20Z</dcterms:created>
  <dcterms:modified xsi:type="dcterms:W3CDTF">2023-07-11T13:54:54Z</dcterms:modified>
</cp:coreProperties>
</file>