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Отгадай загадки. Выбери рисунок с нужным </a:t>
            </a:r>
            <a:r>
              <a:rPr lang="ru-RU" sz="2800" smtClean="0"/>
              <a:t>ответом.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6510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Ладно скроен,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Крепко сшит.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За землю русскую стоит.</a:t>
            </a:r>
            <a:endParaRPr lang="ru-RU" sz="800" dirty="0" smtClean="0"/>
          </a:p>
          <a:p>
            <a:pPr>
              <a:spcBef>
                <a:spcPts val="60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</a:rPr>
              <a:t>Как назывался головной убор воина?</a:t>
            </a:r>
            <a:endParaRPr lang="ru-RU" sz="800" dirty="0" smtClean="0"/>
          </a:p>
          <a:p>
            <a:pPr>
              <a:spcBef>
                <a:spcPts val="60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Как называлась рубаха,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сплетённая из металлических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колец?</a:t>
            </a:r>
            <a:r>
              <a:rPr lang="ru-RU" sz="800" dirty="0" smtClean="0">
                <a:solidFill>
                  <a:srgbClr val="0070C0"/>
                </a:solidFill>
              </a:rPr>
              <a:t>  </a:t>
            </a:r>
            <a:endParaRPr lang="ru-RU" sz="24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smtClean="0">
                <a:solidFill>
                  <a:srgbClr val="C00000"/>
                </a:solidFill>
              </a:rPr>
              <a:t>Как </a:t>
            </a:r>
            <a:r>
              <a:rPr lang="ru-RU" sz="2400" smtClean="0">
                <a:solidFill>
                  <a:srgbClr val="C00000"/>
                </a:solidFill>
              </a:rPr>
              <a:t>называлось </a:t>
            </a:r>
            <a:r>
              <a:rPr lang="ru-RU" sz="2400" dirty="0" smtClean="0">
                <a:solidFill>
                  <a:srgbClr val="C00000"/>
                </a:solidFill>
              </a:rPr>
              <a:t>рубящее оружие воина?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Колющее оружие на длинном древке. 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Обычно поединок воинов начинался 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«один на один» с использования</a:t>
            </a:r>
          </a:p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именно этого оружия. 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122" name="Picture 2" descr="https://avatars.mds.yandex.net/get-mpic/5231591/img_id3221259302706168396.png/orig"/>
          <p:cNvPicPr>
            <a:picLocks noChangeAspect="1" noChangeArrowheads="1"/>
          </p:cNvPicPr>
          <p:nvPr/>
        </p:nvPicPr>
        <p:blipFill>
          <a:blip r:embed="rId2" cstate="print"/>
          <a:srcRect b="11225"/>
          <a:stretch>
            <a:fillRect/>
          </a:stretch>
        </p:blipFill>
        <p:spPr bwMode="auto">
          <a:xfrm>
            <a:off x="8244408" y="4149080"/>
            <a:ext cx="730555" cy="1614393"/>
          </a:xfrm>
          <a:prstGeom prst="rect">
            <a:avLst/>
          </a:prstGeom>
          <a:noFill/>
        </p:spPr>
      </p:pic>
      <p:pic>
        <p:nvPicPr>
          <p:cNvPr id="5125" name="Picture 5" descr="C:\Users\Nikita\Desktop\Платформа Учи.ру\Учи.ру\Рисунок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445224"/>
            <a:ext cx="801342" cy="1065659"/>
          </a:xfrm>
          <a:prstGeom prst="rect">
            <a:avLst/>
          </a:prstGeom>
          <a:noFill/>
        </p:spPr>
      </p:pic>
      <p:pic>
        <p:nvPicPr>
          <p:cNvPr id="5126" name="Picture 6" descr="C:\Users\Nikita\Desktop\Платформа Учи.ру\Учи.ру\1670430623_21-kartinkin-net-p-kolchuga-kartinki-vkontakte-2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2276872"/>
            <a:ext cx="792088" cy="1186029"/>
          </a:xfrm>
          <a:prstGeom prst="rect">
            <a:avLst/>
          </a:prstGeom>
          <a:noFill/>
        </p:spPr>
      </p:pic>
      <p:pic>
        <p:nvPicPr>
          <p:cNvPr id="5129" name="Picture 9" descr="C:\Users\Nikita\Downloads\3-Greek-Spear-fotor-bg-remover-20230422833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1628800"/>
            <a:ext cx="1373138" cy="1029854"/>
          </a:xfrm>
          <a:prstGeom prst="rect">
            <a:avLst/>
          </a:prstGeom>
          <a:noFill/>
        </p:spPr>
      </p:pic>
      <p:cxnSp>
        <p:nvCxnSpPr>
          <p:cNvPr id="13" name="Прямая со стрелкой 12"/>
          <p:cNvCxnSpPr/>
          <p:nvPr/>
        </p:nvCxnSpPr>
        <p:spPr>
          <a:xfrm>
            <a:off x="4067944" y="1988840"/>
            <a:ext cx="4248472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0476656" y="270892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8" name="Picture 8" descr="C:\Users\Nikita\Desktop\Платформа Учи.ру\Учи.ру\da4c1253c605c88410015a3f4988da3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3861048"/>
            <a:ext cx="960686" cy="659702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/>
          <p:nvPr/>
        </p:nvCxnSpPr>
        <p:spPr>
          <a:xfrm>
            <a:off x="5292080" y="2996952"/>
            <a:ext cx="1944216" cy="25202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126" idx="1"/>
          </p:cNvCxnSpPr>
          <p:nvPr/>
        </p:nvCxnSpPr>
        <p:spPr>
          <a:xfrm flipV="1">
            <a:off x="4572000" y="2869887"/>
            <a:ext cx="3312368" cy="847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796136" y="4077072"/>
            <a:ext cx="1440160" cy="28803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5364088" y="2420888"/>
            <a:ext cx="1512168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63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Отгадай загадки. Выбери рисунок с нужным ответом.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Яkунина</cp:lastModifiedBy>
  <cp:revision>11</cp:revision>
  <dcterms:created xsi:type="dcterms:W3CDTF">2023-04-10T08:53:20Z</dcterms:created>
  <dcterms:modified xsi:type="dcterms:W3CDTF">2023-07-14T10:52:27Z</dcterms:modified>
</cp:coreProperties>
</file>