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3412-0622-4EE5-A57E-48D9CCDE5E25}" type="datetimeFigureOut">
              <a:rPr lang="ru-RU" smtClean="0"/>
              <a:pPr/>
              <a:t>20.07.2023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B673-479B-42FB-9622-4849509D36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45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7872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1096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42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740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288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86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582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9337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2297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4608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1840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80312" y="548679"/>
            <a:ext cx="1296144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467544" y="61401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4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6779096" cy="70609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Разгадай кроссворд и прочти ключевое слово. Что оно значит для тебя?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1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75656" y="1916832"/>
          <a:ext cx="6480000" cy="43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720000"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/>
                        <a:t>1</a:t>
                      </a:r>
                      <a:endParaRPr lang="ru-RU" b="1" cap="all" baseline="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/>
                        <a:t>2</a:t>
                      </a:r>
                      <a:endParaRPr lang="ru-RU" b="1" cap="all" baseline="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ru-RU" b="1" cap="all" baseline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/>
                        <a:t>3</a:t>
                      </a:r>
                      <a:endParaRPr lang="ru-RU" b="1" cap="all" baseline="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/>
                        <a:t> </a:t>
                      </a:r>
                      <a:endParaRPr lang="ru-RU" b="1" cap="all" baseline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/>
                        <a:t>4</a:t>
                      </a:r>
                      <a:endParaRPr lang="ru-RU" b="1" cap="all" baseline="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ru-RU" b="1" cap="all" baseline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/>
                        <a:t>5</a:t>
                      </a:r>
                      <a:endParaRPr lang="ru-RU" b="1" cap="all" baseline="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ru-RU" b="1" cap="all" baseline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cap="all" baseline="0" dirty="0" smtClean="0"/>
                        <a:t>6</a:t>
                      </a:r>
                    </a:p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cap="all" baseline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355976" y="1916832"/>
          <a:ext cx="3600000" cy="7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>
                          <a:solidFill>
                            <a:srgbClr val="FF0000"/>
                          </a:solidFill>
                        </a:rPr>
                        <a:t>П</a:t>
                      </a:r>
                      <a:r>
                        <a:rPr lang="ru-RU" b="1" cap="all" baseline="0" dirty="0" smtClean="0"/>
                        <a:t> </a:t>
                      </a:r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/>
                        <a:t>а</a:t>
                      </a:r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err="1" smtClean="0"/>
                        <a:t>р</a:t>
                      </a:r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/>
                        <a:t>а</a:t>
                      </a:r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err="1" smtClean="0"/>
                        <a:t>д</a:t>
                      </a:r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95736" y="2636912"/>
          <a:ext cx="3600000" cy="7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/>
                        <a:t>ж</a:t>
                      </a:r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/>
                        <a:t>у</a:t>
                      </a:r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/>
                        <a:t>к</a:t>
                      </a:r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endParaRPr lang="ru-RU" b="1" cap="all" baseline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/>
                        <a:t>в</a:t>
                      </a:r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355976" y="3356992"/>
          <a:ext cx="3600000" cy="7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>
                          <a:solidFill>
                            <a:srgbClr val="FF0000"/>
                          </a:solidFill>
                        </a:rPr>
                        <a:t>Б</a:t>
                      </a:r>
                      <a:endParaRPr lang="ru-RU" b="1" cap="all" baseline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err="1" smtClean="0"/>
                        <a:t>р</a:t>
                      </a:r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/>
                        <a:t>е </a:t>
                      </a:r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/>
                        <a:t>с </a:t>
                      </a:r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/>
                        <a:t>т</a:t>
                      </a:r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635896" y="4077072"/>
          <a:ext cx="4320000" cy="7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/>
                        <a:t>б</a:t>
                      </a:r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endParaRPr lang="ru-RU" b="1" cap="all" baseline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err="1" smtClean="0"/>
                        <a:t>р</a:t>
                      </a:r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/>
                        <a:t>л</a:t>
                      </a:r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/>
                        <a:t>и</a:t>
                      </a:r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err="1" smtClean="0"/>
                        <a:t>н</a:t>
                      </a:r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915816" y="4797152"/>
          <a:ext cx="3600000" cy="7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/>
                        <a:t>о</a:t>
                      </a:r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err="1" smtClean="0"/>
                        <a:t>р</a:t>
                      </a:r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>
                          <a:solidFill>
                            <a:srgbClr val="FF0000"/>
                          </a:solidFill>
                        </a:rPr>
                        <a:t>Д</a:t>
                      </a:r>
                      <a:endParaRPr lang="ru-RU" b="1" cap="all" baseline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/>
                        <a:t>е</a:t>
                      </a:r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err="1" smtClean="0"/>
                        <a:t>н</a:t>
                      </a:r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635896" y="5517232"/>
          <a:ext cx="2160000" cy="7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720000"/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/>
                        <a:t>м</a:t>
                      </a:r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b="1" cap="all" baseline="0" dirty="0" smtClean="0"/>
                        <a:t> </a:t>
                      </a:r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baseline="0" dirty="0" err="1" smtClean="0"/>
                        <a:t>й</a:t>
                      </a:r>
                      <a:endParaRPr lang="ru-RU" b="1" cap="all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691680" y="836712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1. Торжественное </a:t>
            </a:r>
            <a:r>
              <a:rPr lang="ru-RU" dirty="0" smtClean="0"/>
              <a:t>прохождение войск.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331640" y="692696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2. Маршал</a:t>
            </a:r>
            <a:r>
              <a:rPr lang="ru-RU" dirty="0" smtClean="0"/>
              <a:t>, который принимал Парад Победы в 1945 году на Красной площади.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547664" y="83671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 Город </a:t>
            </a:r>
            <a:r>
              <a:rPr lang="ru-RU" dirty="0" smtClean="0"/>
              <a:t>знаменитой крепости в Белоруссии.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827584" y="836712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4. Город</a:t>
            </a:r>
            <a:r>
              <a:rPr lang="ru-RU" dirty="0" smtClean="0"/>
              <a:t>, в котором водрузили знамя Победы над Рейхстагом.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1475656" y="908720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5. Почётная </a:t>
            </a:r>
            <a:r>
              <a:rPr lang="ru-RU" dirty="0" smtClean="0"/>
              <a:t>награда за особые заслуги.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1187624" y="836712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6. Месяц</a:t>
            </a:r>
            <a:r>
              <a:rPr lang="ru-RU" dirty="0" smtClean="0"/>
              <a:t>, в котором мы празднуем День Победы.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908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110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Разгадай кроссворд и прочти ключевое слово. Что оно значит для тебя?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Глаголев</dc:creator>
  <cp:lastModifiedBy>Пользователь Windows</cp:lastModifiedBy>
  <cp:revision>6</cp:revision>
  <dcterms:created xsi:type="dcterms:W3CDTF">2023-04-10T08:53:20Z</dcterms:created>
  <dcterms:modified xsi:type="dcterms:W3CDTF">2023-07-20T14:19:11Z</dcterms:modified>
</cp:coreProperties>
</file>