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779096" cy="7060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Разгадай кроссворд и прочти ключевое слово. Что оно значит для тебя?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916832"/>
          <a:ext cx="648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1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2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3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 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4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5</a:t>
                      </a:r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ru-RU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cap="all" baseline="0" dirty="0" smtClean="0"/>
                        <a:t>6</a:t>
                      </a:r>
                    </a:p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5976" y="1916832"/>
          <a:ext cx="36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b="1" cap="all" baseline="0" dirty="0" smtClean="0"/>
                        <a:t> 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а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р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а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д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95736" y="2636912"/>
          <a:ext cx="36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ж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у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к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b="1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в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5976" y="3356992"/>
          <a:ext cx="36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b="1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р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е 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с 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т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35896" y="4077072"/>
          <a:ext cx="432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б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b="1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р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л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и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н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15816" y="4797152"/>
          <a:ext cx="36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о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р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b="1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е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н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35896" y="5517232"/>
          <a:ext cx="216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/>
                        <a:t>м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cap="all" baseline="0" dirty="0" smtClean="0"/>
                        <a:t> 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baseline="0" dirty="0" err="1" smtClean="0"/>
                        <a:t>й</a:t>
                      </a:r>
                      <a:endParaRPr lang="ru-RU" b="1" cap="all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91680" y="83671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1. Торжественное </a:t>
            </a:r>
            <a:r>
              <a:rPr lang="ru-RU" dirty="0" smtClean="0"/>
              <a:t>прохождение войск.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69269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Маршал</a:t>
            </a:r>
            <a:r>
              <a:rPr lang="ru-RU" dirty="0" smtClean="0"/>
              <a:t>, который принимал Парад Победы в 1945 году на Красной площади.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8367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Город </a:t>
            </a:r>
            <a:r>
              <a:rPr lang="ru-RU" dirty="0" smtClean="0"/>
              <a:t>знаменитой крепости в Белоруссии.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8367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Город</a:t>
            </a:r>
            <a:r>
              <a:rPr lang="ru-RU" dirty="0" smtClean="0"/>
              <a:t>, в котором водрузили знамя Победы над Рейхстагом.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75656" y="90872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Почётная </a:t>
            </a:r>
            <a:r>
              <a:rPr lang="ru-RU" dirty="0" smtClean="0"/>
              <a:t>награда за особые заслуги.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83671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Месяц</a:t>
            </a:r>
            <a:r>
              <a:rPr lang="ru-RU" dirty="0" smtClean="0"/>
              <a:t>, в котором мы празднуем День Победы.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110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Разгадай кроссворд и прочти ключевое слово. Что оно значит для тебя?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6</cp:revision>
  <dcterms:created xsi:type="dcterms:W3CDTF">2023-04-10T08:53:20Z</dcterms:created>
  <dcterms:modified xsi:type="dcterms:W3CDTF">2023-07-20T14:19:11Z</dcterms:modified>
</cp:coreProperties>
</file>