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"/>
  </p:notesMasterIdLst>
  <p:sldIdLst>
    <p:sldId id="260" r:id="rId2"/>
    <p:sldId id="261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>
        <p:scale>
          <a:sx n="91" d="100"/>
          <a:sy n="91" d="100"/>
        </p:scale>
        <p:origin x="-1114" y="-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33412-0622-4EE5-A57E-48D9CCDE5E25}" type="datetimeFigureOut">
              <a:rPr lang="ru-RU" smtClean="0"/>
              <a:pPr/>
              <a:t>21.07.2023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7B673-479B-42FB-9622-4849509D36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58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872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096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2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40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886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66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582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337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297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608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840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48679"/>
            <a:ext cx="1296144" cy="668537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467544" y="61401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Электронный учебно-методический</a:t>
            </a:r>
            <a: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комплекс «Я - курянин»</a:t>
            </a:r>
            <a:endParaRPr lang="ru-RU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2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kursk-museum.ru/gallery/Kursk-VR-UZR/index.html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Виртуальная экскурсия </a:t>
            </a:r>
            <a:r>
              <a:rPr lang="ru-RU" sz="2400" dirty="0" smtClean="0"/>
              <a:t>в </a:t>
            </a:r>
            <a:r>
              <a:rPr lang="ru-RU" sz="2400" dirty="0" smtClean="0"/>
              <a:t>музей </a:t>
            </a:r>
            <a:br>
              <a:rPr lang="ru-RU" sz="2400" dirty="0" smtClean="0"/>
            </a:br>
            <a:r>
              <a:rPr lang="ru-RU" sz="2400" dirty="0" smtClean="0"/>
              <a:t>«Юные защитники Родины»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39552" y="1556792"/>
            <a:ext cx="52565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Переходим по ссылке. И вот мы уже в музее!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213285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2"/>
              </a:rPr>
              <a:t>http://kursk-museum.ru/gallery/Kursk-VR-UZR/index.html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026" name="Picture 2" descr="http://kursk-museum.ru/wp-content/uploads/2022/06/000000-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2708920"/>
            <a:ext cx="5652120" cy="37643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908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8" name="Рисунок 7" descr="1676524321_catherineasquithgallery-com-p-znachki-na-zelenom-fone-191-fotor-bg-remover-2023051310144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1772816"/>
            <a:ext cx="293018" cy="291846"/>
          </a:xfrm>
          <a:prstGeom prst="rect">
            <a:avLst/>
          </a:prstGeom>
        </p:spPr>
      </p:pic>
      <p:pic>
        <p:nvPicPr>
          <p:cNvPr id="11" name="Рисунок 10" descr="1676524321_catherineasquithgallery-com-p-znachki-na-zelenom-fone-191-fotor-bg-remover-2023051310144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4581128"/>
            <a:ext cx="293018" cy="291846"/>
          </a:xfrm>
          <a:prstGeom prst="rect">
            <a:avLst/>
          </a:prstGeom>
        </p:spPr>
      </p:pic>
      <p:pic>
        <p:nvPicPr>
          <p:cNvPr id="13" name="Рисунок 12" descr="Flag_of_the_Kingdom_of_Kongo.svg-fotor-bg-remover-2023051310144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1268760"/>
            <a:ext cx="293018" cy="195150"/>
          </a:xfrm>
          <a:prstGeom prst="rect">
            <a:avLst/>
          </a:prstGeom>
        </p:spPr>
      </p:pic>
      <p:pic>
        <p:nvPicPr>
          <p:cNvPr id="14" name="Рисунок 13" descr="Flag_of_the_Kingdom_of_Kongo.svg-fotor-bg-remover-2023051310144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1556792"/>
            <a:ext cx="293018" cy="195150"/>
          </a:xfrm>
          <a:prstGeom prst="rect">
            <a:avLst/>
          </a:prstGeom>
        </p:spPr>
      </p:pic>
      <p:pic>
        <p:nvPicPr>
          <p:cNvPr id="15" name="Рисунок 14" descr="Flag_of_the_Kingdom_of_Kongo.svg-fotor-bg-remover-2023051310144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4293096"/>
            <a:ext cx="293018" cy="195150"/>
          </a:xfrm>
          <a:prstGeom prst="rect">
            <a:avLst/>
          </a:prstGeom>
        </p:spPr>
      </p:pic>
      <p:pic>
        <p:nvPicPr>
          <p:cNvPr id="16" name="Рисунок 15" descr="Flag_of_the_Kingdom_of_Kongo.svg-fotor-bg-remover-2023051310144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5013176"/>
            <a:ext cx="293018" cy="19515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95536" y="620688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Как называли подростков, которые участвовали в разминировании?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539552" y="14847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Сапёры 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39552" y="119675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Минёры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539552" y="177281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Разминёры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395536" y="3573016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Сколько лет было самому юному сыну полка Сереже Алешкову, когда он получил медаль «За боевые заслуги»?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539552" y="429309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 лет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39552" y="465313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 лет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539552" y="501317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10 лет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57</Words>
  <Application>Microsoft Office PowerPoint</Application>
  <PresentationFormat>Экран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Виртуальная экскурсия в музей  «Юные защитники Родины»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Глаголев</dc:creator>
  <cp:lastModifiedBy>Кафедра ДиНО</cp:lastModifiedBy>
  <cp:revision>10</cp:revision>
  <dcterms:created xsi:type="dcterms:W3CDTF">2023-04-10T08:53:20Z</dcterms:created>
  <dcterms:modified xsi:type="dcterms:W3CDTF">2023-07-21T12:22:05Z</dcterms:modified>
</cp:coreProperties>
</file>