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20.07.2023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7872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109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42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74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28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86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582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9337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229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460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184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6779096" cy="72008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Найди правильные ответы.</a:t>
            </a:r>
            <a:endParaRPr lang="ru-RU" sz="36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95536" y="836712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Назови дату первой бомбежки Курского железнодорожного узла.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1196752"/>
            <a:ext cx="2555776" cy="504056"/>
          </a:xfrm>
          <a:prstGeom prst="rect">
            <a:avLst/>
          </a:prstGeom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22 июня 1941 года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1556792"/>
            <a:ext cx="2771800" cy="504056"/>
          </a:xfrm>
          <a:prstGeom prst="rect">
            <a:avLst/>
          </a:prstGeom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29 августа 1941 года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79512" y="1916832"/>
            <a:ext cx="2483768" cy="504056"/>
          </a:xfrm>
          <a:prstGeom prst="rect">
            <a:avLst/>
          </a:prstGeom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17 октября 1941 года</a:t>
            </a:r>
            <a:endParaRPr lang="ru-RU" dirty="0"/>
          </a:p>
        </p:txBody>
      </p:sp>
      <p:pic>
        <p:nvPicPr>
          <p:cNvPr id="13" name="Рисунок 12" descr="1676524321_catherineasquithgallery-com-p-znachki-na-zelenom-fone-191-fotor-bg-remover-2023051310144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1628800"/>
            <a:ext cx="293018" cy="291846"/>
          </a:xfrm>
          <a:prstGeom prst="rect">
            <a:avLst/>
          </a:prstGeom>
        </p:spPr>
      </p:pic>
      <p:pic>
        <p:nvPicPr>
          <p:cNvPr id="14" name="Рисунок 13" descr="Flag_of_the_Kingdom_of_Kongo.svg-fotor-bg-remover-2023051310144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2060848"/>
            <a:ext cx="326967" cy="217760"/>
          </a:xfrm>
          <a:prstGeom prst="rect">
            <a:avLst/>
          </a:prstGeom>
        </p:spPr>
      </p:pic>
      <p:pic>
        <p:nvPicPr>
          <p:cNvPr id="15" name="Рисунок 14" descr="Flag_of_the_Kingdom_of_Kongo.svg-fotor-bg-remover-2023051310144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1340768"/>
            <a:ext cx="326967" cy="21776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23528" y="2348880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Для каких классов немцы разрешили открыть школы во время оккупации? 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67544" y="27809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5-7 классы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67544" y="306896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8-9 классы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467544" y="335699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1-4 классы</a:t>
            </a:r>
            <a:endParaRPr lang="ru-RU" dirty="0"/>
          </a:p>
        </p:txBody>
      </p:sp>
      <p:pic>
        <p:nvPicPr>
          <p:cNvPr id="20" name="Рисунок 19" descr="1676524321_catherineasquithgallery-com-p-znachki-na-zelenom-fone-191-fotor-bg-remover-20230513101448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4509120"/>
            <a:ext cx="284632" cy="283493"/>
          </a:xfrm>
          <a:prstGeom prst="rect">
            <a:avLst/>
          </a:prstGeom>
        </p:spPr>
      </p:pic>
      <p:pic>
        <p:nvPicPr>
          <p:cNvPr id="21" name="Рисунок 20" descr="Flag_of_the_Kingdom_of_Kongo.svg-fotor-bg-remover-2023051310144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979712" y="2852936"/>
            <a:ext cx="293018" cy="195150"/>
          </a:xfrm>
          <a:prstGeom prst="rect">
            <a:avLst/>
          </a:prstGeom>
        </p:spPr>
      </p:pic>
      <p:pic>
        <p:nvPicPr>
          <p:cNvPr id="22" name="Рисунок 21" descr="Flag_of_the_Kingdom_of_Kongo.svg-fotor-bg-remover-2023051310144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979712" y="3140968"/>
            <a:ext cx="293018" cy="195150"/>
          </a:xfrm>
          <a:prstGeom prst="rect">
            <a:avLst/>
          </a:prstGeom>
        </p:spPr>
      </p:pic>
      <p:pic>
        <p:nvPicPr>
          <p:cNvPr id="23" name="Рисунок 22" descr="Flag_of_the_Kingdom_of_Kongo.svg-fotor-bg-remover-2023051310144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71800" y="4221088"/>
            <a:ext cx="293018" cy="195150"/>
          </a:xfrm>
          <a:prstGeom prst="rect">
            <a:avLst/>
          </a:prstGeom>
        </p:spPr>
      </p:pic>
      <p:pic>
        <p:nvPicPr>
          <p:cNvPr id="24" name="Рисунок 23" descr="Flag_of_the_Kingdom_of_Kongo.svg-fotor-bg-remover-2023051310144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24328" y="5733256"/>
            <a:ext cx="293018" cy="195150"/>
          </a:xfrm>
          <a:prstGeom prst="rect">
            <a:avLst/>
          </a:prstGeom>
        </p:spPr>
      </p:pic>
      <p:pic>
        <p:nvPicPr>
          <p:cNvPr id="25" name="Рисунок 24" descr="1676524321_catherineasquithgallery-com-p-znachki-na-zelenom-fone-191-fotor-bg-remover-20230513101448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4869160"/>
            <a:ext cx="284632" cy="283493"/>
          </a:xfrm>
          <a:prstGeom prst="rect">
            <a:avLst/>
          </a:prstGeom>
        </p:spPr>
      </p:pic>
      <p:pic>
        <p:nvPicPr>
          <p:cNvPr id="26" name="Рисунок 25" descr="1676524321_catherineasquithgallery-com-p-znachki-na-zelenom-fone-191-fotor-bg-remover-20230513101448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79712" y="3356992"/>
            <a:ext cx="284632" cy="283493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467544" y="3717032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На чем писали дети в школах во время оккупации?</a:t>
            </a:r>
            <a:endParaRPr lang="ru-RU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39552" y="407707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Тетрадные листы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539552" y="443711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Обои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539552" y="479715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Газеты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539552" y="508518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Как можно назвать людей, которые и во время оккупации боролись с врагом?</a:t>
            </a:r>
            <a:endParaRPr lang="ru-RU" b="1" dirty="0"/>
          </a:p>
        </p:txBody>
      </p:sp>
      <p:pic>
        <p:nvPicPr>
          <p:cNvPr id="33" name="Рисунок 32" descr="1676524321_catherineasquithgallery-com-p-znachki-na-zelenom-fone-191-fotor-bg-remover-20230513101448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19672" y="5589240"/>
            <a:ext cx="284632" cy="283493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611560" y="558924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Патриот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3419872" y="558924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Пионер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6228184" y="558924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Защитник</a:t>
            </a:r>
            <a:endParaRPr lang="ru-RU" dirty="0"/>
          </a:p>
        </p:txBody>
      </p:sp>
      <p:pic>
        <p:nvPicPr>
          <p:cNvPr id="38" name="Рисунок 37" descr="Flag_of_the_Kingdom_of_Kongo.svg-fotor-bg-remover-2023051310144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55976" y="5733256"/>
            <a:ext cx="293018" cy="19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908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7" grpId="0"/>
      <p:bldP spid="18" grpId="0"/>
      <p:bldP spid="19" grpId="0"/>
      <p:bldP spid="29" grpId="0"/>
      <p:bldP spid="30" grpId="0"/>
      <p:bldP spid="31" grpId="0"/>
      <p:bldP spid="32" grpId="0"/>
      <p:bldP spid="35" grpId="0"/>
      <p:bldP spid="36" grpId="0"/>
      <p:bldP spid="3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73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Найди правильные ответы.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Пользователь Windows</cp:lastModifiedBy>
  <cp:revision>7</cp:revision>
  <dcterms:created xsi:type="dcterms:W3CDTF">2023-04-10T08:53:20Z</dcterms:created>
  <dcterms:modified xsi:type="dcterms:W3CDTF">2023-07-20T07:14:00Z</dcterms:modified>
</cp:coreProperties>
</file>